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5.xml" ContentType="application/vnd.ms-office.drawingml.diagramDrawing+xml"/>
  <Override PartName="/ppt/diagrams/drawing4.xml" ContentType="application/vnd.ms-office.drawingml.diagramDrawing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8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أصل نشأة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القوة والتغلب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التعريف السياسي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الأشكال السابقة على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الشكل</a:t>
          </a:r>
          <a:r>
            <a:rPr lang="ar-MA" b="1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الدولي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7094AF0-47D1-4C2A-88EC-436693B0966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العقد الاجتماعي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1510C-EF46-40EF-BE55-EED6737AB7AA}" type="parTrans" cxnId="{42DCD2B5-4844-483C-89AA-56414F3D486C}">
      <dgm:prSet/>
      <dgm:spPr/>
      <dgm:t>
        <a:bodyPr/>
        <a:lstStyle/>
        <a:p>
          <a:endParaRPr lang="fr-FR"/>
        </a:p>
      </dgm:t>
    </dgm:pt>
    <dgm:pt modelId="{2FA692CB-7902-45AF-8B0C-39302F8411C9}" type="sibTrans" cxnId="{42DCD2B5-4844-483C-89AA-56414F3D486C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النظريات التيوقراطية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C922A6F2-61A1-44D2-B331-ACF82153D4D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الشكل الباتريمونيالي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F64E2C-4ECA-47DD-96B6-90E5CD410970}" type="parTrans" cxnId="{865F570A-52A6-4ED9-9B77-2C75540BABB9}">
      <dgm:prSet/>
      <dgm:spPr/>
      <dgm:t>
        <a:bodyPr/>
        <a:lstStyle/>
        <a:p>
          <a:endParaRPr lang="fr-FR"/>
        </a:p>
      </dgm:t>
    </dgm:pt>
    <dgm:pt modelId="{673CA327-50E6-4C6E-A5A4-49AD1ABDA0A4}" type="sibTrans" cxnId="{865F570A-52A6-4ED9-9B77-2C75540BABB9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6"/>
      <dgm:spPr/>
      <dgm:t>
        <a:bodyPr/>
        <a:lstStyle/>
        <a:p>
          <a:endParaRPr lang="fr-FR"/>
        </a:p>
      </dgm:t>
    </dgm:pt>
    <dgm:pt modelId="{BD14E836-18CA-4540-ACE7-259B4FEB5660}" type="pres">
      <dgm:prSet presAssocID="{EDF4B1FB-A1EE-4E8E-8197-C238DF8CBA24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3BAF37-2505-4788-8068-7EA68A2BB11B}" type="pres">
      <dgm:prSet presAssocID="{D6D05DD8-8863-424C-9562-1A86C6E34099}" presName="Name13" presStyleLbl="parChTrans1D2" presStyleIdx="1" presStyleCnt="6"/>
      <dgm:spPr/>
      <dgm:t>
        <a:bodyPr/>
        <a:lstStyle/>
        <a:p>
          <a:endParaRPr lang="fr-FR"/>
        </a:p>
      </dgm:t>
    </dgm:pt>
    <dgm:pt modelId="{4507E950-8BBE-4112-A47E-79D4072435D4}" type="pres">
      <dgm:prSet presAssocID="{E169BADC-CEA5-4B99-974E-ABDA3FE0DE7A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6E60E3-BB37-4959-8BD0-23FBB630811A}" type="pres">
      <dgm:prSet presAssocID="{C891510C-EF46-40EF-BE55-EED6737AB7AA}" presName="Name13" presStyleLbl="parChTrans1D2" presStyleIdx="2" presStyleCnt="6"/>
      <dgm:spPr/>
      <dgm:t>
        <a:bodyPr/>
        <a:lstStyle/>
        <a:p>
          <a:endParaRPr lang="fr-FR"/>
        </a:p>
      </dgm:t>
    </dgm:pt>
    <dgm:pt modelId="{021A959C-289E-4B7C-880A-09B809F6AF07}" type="pres">
      <dgm:prSet presAssocID="{67094AF0-47D1-4C2A-88EC-436693B09663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3" presStyleCnt="6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DB554-4C1E-4869-8CD4-4BAB3787DD30}" type="pres">
      <dgm:prSet presAssocID="{18F64E2C-4ECA-47DD-96B6-90E5CD410970}" presName="Name13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82F82C60-A8CC-4671-A2FA-82F9E61FEB17}" type="pres">
      <dgm:prSet presAssocID="{C922A6F2-61A1-44D2-B331-ACF82153D4D7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5" presStyleCnt="6"/>
      <dgm:spPr/>
      <dgm:t>
        <a:bodyPr/>
        <a:lstStyle/>
        <a:p>
          <a:endParaRPr lang="fr-FR"/>
        </a:p>
      </dgm:t>
    </dgm:pt>
    <dgm:pt modelId="{E91A8CB5-B328-4F5B-A286-F200E3A4C6D2}" type="pres">
      <dgm:prSet presAssocID="{F60AF0CC-3B1D-4474-ABF4-13DDF904D75C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B72DE82D-56DD-4E8F-9349-FA5D61A050EA}" type="presOf" srcId="{F60AF0CC-3B1D-4474-ABF4-13DDF904D75C}" destId="{E91A8CB5-B328-4F5B-A286-F200E3A4C6D2}" srcOrd="0" destOrd="0" presId="urn:microsoft.com/office/officeart/2005/8/layout/hierarchy3"/>
    <dgm:cxn modelId="{2E77FEAE-4431-4D82-A507-51D51507DF00}" type="presOf" srcId="{35B7A0FE-DD92-4E6A-A1AA-4C5852B4C942}" destId="{084078F9-2F62-4C30-8E1A-8D2B09ADF11A}" srcOrd="0" destOrd="0" presId="urn:microsoft.com/office/officeart/2005/8/layout/hierarchy3"/>
    <dgm:cxn modelId="{7196D7C2-24D8-45DE-B81C-9ACBFEDB1C6D}" type="presOf" srcId="{18F64E2C-4ECA-47DD-96B6-90E5CD410970}" destId="{994DB554-4C1E-4869-8CD4-4BAB3787DD30}" srcOrd="0" destOrd="0" presId="urn:microsoft.com/office/officeart/2005/8/layout/hierarchy3"/>
    <dgm:cxn modelId="{865F570A-52A6-4ED9-9B77-2C75540BABB9}" srcId="{1E27A49A-2BF1-48FA-A04E-CA56DD05DA11}" destId="{C922A6F2-61A1-44D2-B331-ACF82153D4D7}" srcOrd="1" destOrd="0" parTransId="{18F64E2C-4ECA-47DD-96B6-90E5CD410970}" sibTransId="{673CA327-50E6-4C6E-A5A4-49AD1ABDA0A4}"/>
    <dgm:cxn modelId="{A0AA59D4-487E-437D-B3A7-9A1B388F58F9}" type="presOf" srcId="{AE7232AF-D583-4232-AE1E-5C27BB0C394F}" destId="{20F5FB54-566C-43C9-932E-38BA3011BC9A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623D978-5509-4E2A-A6ED-A226EED6E78D}" srcId="{1E27A49A-2BF1-48FA-A04E-CA56DD05DA11}" destId="{F60AF0CC-3B1D-4474-ABF4-13DDF904D75C}" srcOrd="2" destOrd="0" parTransId="{60F9689C-B409-4751-9D77-44008DC5698A}" sibTransId="{17FA4141-36BB-40CD-9DDE-69B3D64C1585}"/>
    <dgm:cxn modelId="{CD49ECAB-02CC-4C23-89FF-7FA002D615AC}" type="presOf" srcId="{EDF4B1FB-A1EE-4E8E-8197-C238DF8CBA24}" destId="{BD14E836-18CA-4540-ACE7-259B4FEB5660}" srcOrd="0" destOrd="0" presId="urn:microsoft.com/office/officeart/2005/8/layout/hierarchy3"/>
    <dgm:cxn modelId="{1709D64A-0835-4E7C-8E65-7270C78287A5}" type="presOf" srcId="{D991AF2D-B35E-4B00-8EAB-BC0A60C5ECA1}" destId="{8BF34E75-BE9F-4BFE-81DB-AC2BDD4AF432}" srcOrd="0" destOrd="0" presId="urn:microsoft.com/office/officeart/2005/8/layout/hierarchy3"/>
    <dgm:cxn modelId="{02017A7F-34F2-4CEB-ABFB-2F25FFDE53C2}" type="presOf" srcId="{4E3A83A1-CBD1-443D-BC81-DAF66E587375}" destId="{8988A519-7115-4571-ADAF-FD5A0CAD5CBB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D98B9698-60D4-48F3-906B-CDA2C5AEFF77}" type="presOf" srcId="{C922A6F2-61A1-44D2-B331-ACF82153D4D7}" destId="{82F82C60-A8CC-4671-A2FA-82F9E61FEB17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E97E2597-D858-46BE-B714-E9A8BDAF7D76}" type="presOf" srcId="{1E27A49A-2BF1-48FA-A04E-CA56DD05DA11}" destId="{EB8738B9-B30B-49DC-82E6-AFCFD047D8E7}" srcOrd="1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39A55305-2A2F-42D6-98BB-76594D02DBD4}" type="presOf" srcId="{D6D05DD8-8863-424C-9562-1A86C6E34099}" destId="{FF3BAF37-2505-4788-8068-7EA68A2BB11B}" srcOrd="0" destOrd="0" presId="urn:microsoft.com/office/officeart/2005/8/layout/hierarchy3"/>
    <dgm:cxn modelId="{A7F20460-A5A7-49E9-A11E-C59272FB6188}" type="presOf" srcId="{4E3A83A1-CBD1-443D-BC81-DAF66E587375}" destId="{5F643A28-FCFC-410D-8D0F-6F80D42A2E69}" srcOrd="1" destOrd="0" presId="urn:microsoft.com/office/officeart/2005/8/layout/hierarchy3"/>
    <dgm:cxn modelId="{CEDDAD62-86DC-4F2D-B2D3-33208C8CE92D}" type="presOf" srcId="{1E27A49A-2BF1-48FA-A04E-CA56DD05DA11}" destId="{F5C24C25-DE83-422C-9687-DA1977A7239B}" srcOrd="0" destOrd="0" presId="urn:microsoft.com/office/officeart/2005/8/layout/hierarchy3"/>
    <dgm:cxn modelId="{EFAB5535-A449-4B39-B87B-9360D001E923}" type="presOf" srcId="{C891510C-EF46-40EF-BE55-EED6737AB7AA}" destId="{2F6E60E3-BB37-4959-8BD0-23FBB630811A}" srcOrd="0" destOrd="0" presId="urn:microsoft.com/office/officeart/2005/8/layout/hierarchy3"/>
    <dgm:cxn modelId="{994E2B2A-531E-4231-BCB0-198798C00F1C}" type="presOf" srcId="{408E7FDC-9ECC-4C2B-9E87-E402407E85BA}" destId="{D97D641D-CA79-4804-854E-306B03D8DB8C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3B9BCF6F-1EAD-4F97-9577-5CECA5EFAF1C}" type="presOf" srcId="{67094AF0-47D1-4C2A-88EC-436693B09663}" destId="{021A959C-289E-4B7C-880A-09B809F6AF07}" srcOrd="0" destOrd="0" presId="urn:microsoft.com/office/officeart/2005/8/layout/hierarchy3"/>
    <dgm:cxn modelId="{42DCD2B5-4844-483C-89AA-56414F3D486C}" srcId="{4E3A83A1-CBD1-443D-BC81-DAF66E587375}" destId="{67094AF0-47D1-4C2A-88EC-436693B09663}" srcOrd="2" destOrd="0" parTransId="{C891510C-EF46-40EF-BE55-EED6737AB7AA}" sibTransId="{2FA692CB-7902-45AF-8B0C-39302F8411C9}"/>
    <dgm:cxn modelId="{670EF1BE-D6C4-4279-A44E-47EA09A77C2B}" type="presOf" srcId="{E169BADC-CEA5-4B99-974E-ABDA3FE0DE7A}" destId="{4507E950-8BBE-4112-A47E-79D4072435D4}" srcOrd="0" destOrd="0" presId="urn:microsoft.com/office/officeart/2005/8/layout/hierarchy3"/>
    <dgm:cxn modelId="{B9E937E6-325B-4FDB-A9FD-2FEAC33AC6D8}" type="presOf" srcId="{60F9689C-B409-4751-9D77-44008DC5698A}" destId="{4289FF04-F437-4BDB-BE18-35394039F106}" srcOrd="0" destOrd="0" presId="urn:microsoft.com/office/officeart/2005/8/layout/hierarchy3"/>
    <dgm:cxn modelId="{80A6B9FC-03E0-425C-9237-2800073E0BC7}" type="presParOf" srcId="{084078F9-2F62-4C30-8E1A-8D2B09ADF11A}" destId="{FD430742-4856-4AC4-A32F-25E37E5D733E}" srcOrd="0" destOrd="0" presId="urn:microsoft.com/office/officeart/2005/8/layout/hierarchy3"/>
    <dgm:cxn modelId="{DC6C1967-941C-4AF3-B65D-0AB1321F8CC1}" type="presParOf" srcId="{FD430742-4856-4AC4-A32F-25E37E5D733E}" destId="{AD27D9F1-E1E7-4A2E-80EB-7E5A97A455B7}" srcOrd="0" destOrd="0" presId="urn:microsoft.com/office/officeart/2005/8/layout/hierarchy3"/>
    <dgm:cxn modelId="{36665E1E-DC4C-49ED-B333-E4252DA10418}" type="presParOf" srcId="{AD27D9F1-E1E7-4A2E-80EB-7E5A97A455B7}" destId="{8988A519-7115-4571-ADAF-FD5A0CAD5CBB}" srcOrd="0" destOrd="0" presId="urn:microsoft.com/office/officeart/2005/8/layout/hierarchy3"/>
    <dgm:cxn modelId="{65815EB2-2FA5-4F57-A5E4-756F2C5778EF}" type="presParOf" srcId="{AD27D9F1-E1E7-4A2E-80EB-7E5A97A455B7}" destId="{5F643A28-FCFC-410D-8D0F-6F80D42A2E69}" srcOrd="1" destOrd="0" presId="urn:microsoft.com/office/officeart/2005/8/layout/hierarchy3"/>
    <dgm:cxn modelId="{5E2156DE-C0C0-4181-A032-4D726262BDAD}" type="presParOf" srcId="{FD430742-4856-4AC4-A32F-25E37E5D733E}" destId="{D2D413B2-FA75-41B4-B3BB-8DBDD2807942}" srcOrd="1" destOrd="0" presId="urn:microsoft.com/office/officeart/2005/8/layout/hierarchy3"/>
    <dgm:cxn modelId="{C4F4B48B-C42E-424D-BCE2-2B92AF1960CE}" type="presParOf" srcId="{D2D413B2-FA75-41B4-B3BB-8DBDD2807942}" destId="{D97D641D-CA79-4804-854E-306B03D8DB8C}" srcOrd="0" destOrd="0" presId="urn:microsoft.com/office/officeart/2005/8/layout/hierarchy3"/>
    <dgm:cxn modelId="{52EAF875-97AA-4A7F-B2F3-527765E9D502}" type="presParOf" srcId="{D2D413B2-FA75-41B4-B3BB-8DBDD2807942}" destId="{BD14E836-18CA-4540-ACE7-259B4FEB5660}" srcOrd="1" destOrd="0" presId="urn:microsoft.com/office/officeart/2005/8/layout/hierarchy3"/>
    <dgm:cxn modelId="{5B798CAA-0E14-48CE-B19B-70865045C86D}" type="presParOf" srcId="{D2D413B2-FA75-41B4-B3BB-8DBDD2807942}" destId="{FF3BAF37-2505-4788-8068-7EA68A2BB11B}" srcOrd="2" destOrd="0" presId="urn:microsoft.com/office/officeart/2005/8/layout/hierarchy3"/>
    <dgm:cxn modelId="{708D3B31-7B51-4EEA-AC5B-CE4F7ABDE59C}" type="presParOf" srcId="{D2D413B2-FA75-41B4-B3BB-8DBDD2807942}" destId="{4507E950-8BBE-4112-A47E-79D4072435D4}" srcOrd="3" destOrd="0" presId="urn:microsoft.com/office/officeart/2005/8/layout/hierarchy3"/>
    <dgm:cxn modelId="{1C9411A2-AB87-4DC8-9BB7-7C63962C0113}" type="presParOf" srcId="{D2D413B2-FA75-41B4-B3BB-8DBDD2807942}" destId="{2F6E60E3-BB37-4959-8BD0-23FBB630811A}" srcOrd="4" destOrd="0" presId="urn:microsoft.com/office/officeart/2005/8/layout/hierarchy3"/>
    <dgm:cxn modelId="{5F235684-05E1-4F9C-9169-72038367A73F}" type="presParOf" srcId="{D2D413B2-FA75-41B4-B3BB-8DBDD2807942}" destId="{021A959C-289E-4B7C-880A-09B809F6AF07}" srcOrd="5" destOrd="0" presId="urn:microsoft.com/office/officeart/2005/8/layout/hierarchy3"/>
    <dgm:cxn modelId="{8091E3F3-8439-493C-BC20-2FF922156215}" type="presParOf" srcId="{084078F9-2F62-4C30-8E1A-8D2B09ADF11A}" destId="{AA51BB5C-7D90-41C1-BDBE-82C8531F300A}" srcOrd="1" destOrd="0" presId="urn:microsoft.com/office/officeart/2005/8/layout/hierarchy3"/>
    <dgm:cxn modelId="{8D23418F-80F0-4D3E-8428-D5F9D431596D}" type="presParOf" srcId="{AA51BB5C-7D90-41C1-BDBE-82C8531F300A}" destId="{7FD76F87-0CF7-4710-926A-A629DBFBFEA2}" srcOrd="0" destOrd="0" presId="urn:microsoft.com/office/officeart/2005/8/layout/hierarchy3"/>
    <dgm:cxn modelId="{87FFD47A-FE91-4831-AF61-4A024668F5CA}" type="presParOf" srcId="{7FD76F87-0CF7-4710-926A-A629DBFBFEA2}" destId="{F5C24C25-DE83-422C-9687-DA1977A7239B}" srcOrd="0" destOrd="0" presId="urn:microsoft.com/office/officeart/2005/8/layout/hierarchy3"/>
    <dgm:cxn modelId="{925B30DA-06C7-4636-BD6F-9B0074058ECE}" type="presParOf" srcId="{7FD76F87-0CF7-4710-926A-A629DBFBFEA2}" destId="{EB8738B9-B30B-49DC-82E6-AFCFD047D8E7}" srcOrd="1" destOrd="0" presId="urn:microsoft.com/office/officeart/2005/8/layout/hierarchy3"/>
    <dgm:cxn modelId="{2B16FB99-738B-470A-9890-B1474A07D22D}" type="presParOf" srcId="{AA51BB5C-7D90-41C1-BDBE-82C8531F300A}" destId="{D857468E-98E5-4AB0-861A-19591B34C089}" srcOrd="1" destOrd="0" presId="urn:microsoft.com/office/officeart/2005/8/layout/hierarchy3"/>
    <dgm:cxn modelId="{30F0C7EE-6828-442B-82B0-C12DFAF2DF79}" type="presParOf" srcId="{D857468E-98E5-4AB0-861A-19591B34C089}" destId="{20F5FB54-566C-43C9-932E-38BA3011BC9A}" srcOrd="0" destOrd="0" presId="urn:microsoft.com/office/officeart/2005/8/layout/hierarchy3"/>
    <dgm:cxn modelId="{26F3420A-33BA-4A7C-A088-33F6F42BAC29}" type="presParOf" srcId="{D857468E-98E5-4AB0-861A-19591B34C089}" destId="{8BF34E75-BE9F-4BFE-81DB-AC2BDD4AF432}" srcOrd="1" destOrd="0" presId="urn:microsoft.com/office/officeart/2005/8/layout/hierarchy3"/>
    <dgm:cxn modelId="{75AC7AE1-9429-4211-A287-2FABAA22866E}" type="presParOf" srcId="{D857468E-98E5-4AB0-861A-19591B34C089}" destId="{994DB554-4C1E-4869-8CD4-4BAB3787DD30}" srcOrd="2" destOrd="0" presId="urn:microsoft.com/office/officeart/2005/8/layout/hierarchy3"/>
    <dgm:cxn modelId="{EBD99ED5-4387-4349-8550-215B3A12EF49}" type="presParOf" srcId="{D857468E-98E5-4AB0-861A-19591B34C089}" destId="{82F82C60-A8CC-4671-A2FA-82F9E61FEB17}" srcOrd="3" destOrd="0" presId="urn:microsoft.com/office/officeart/2005/8/layout/hierarchy3"/>
    <dgm:cxn modelId="{0F4221F7-6D6B-4192-B2CD-49920D4E8FDA}" type="presParOf" srcId="{D857468E-98E5-4AB0-861A-19591B34C089}" destId="{4289FF04-F437-4BDB-BE18-35394039F106}" srcOrd="4" destOrd="0" presId="urn:microsoft.com/office/officeart/2005/8/layout/hierarchy3"/>
    <dgm:cxn modelId="{501F754B-D827-441B-B9BA-2172480DE503}" type="presParOf" srcId="{D857468E-98E5-4AB0-861A-19591B34C089}" destId="{E91A8CB5-B328-4F5B-A286-F200E3A4C6D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الأنظمة الانتخابية المختلطة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الاقتراع بالأغلبية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أسلوب الأغلبية النسبية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الاقتراع الفردي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D257BA1D-672C-4916-B684-4D2D9A6F54F1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الاقتراع بالتمثيل النسبي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47F1C87-5FBD-4A34-A4CD-95001F86DA71}" type="parTrans" cxnId="{C54D1D65-5635-49B1-9447-E8C6AD5B8584}">
      <dgm:prSet/>
      <dgm:spPr/>
      <dgm:t>
        <a:bodyPr/>
        <a:lstStyle/>
        <a:p>
          <a:endParaRPr lang="fr-FR"/>
        </a:p>
      </dgm:t>
    </dgm:pt>
    <dgm:pt modelId="{6013C2D8-77D3-4193-9383-B05B6A0A0DA1}" type="sibTrans" cxnId="{C54D1D65-5635-49B1-9447-E8C6AD5B8584}">
      <dgm:prSet/>
      <dgm:spPr/>
      <dgm:t>
        <a:bodyPr/>
        <a:lstStyle/>
        <a:p>
          <a:endParaRPr lang="fr-FR"/>
        </a:p>
      </dgm:t>
    </dgm:pt>
    <dgm:pt modelId="{D2017616-2FCD-47DF-AE75-3C8E7229472E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أسلوب الأغلبية المطلقة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C5562D6-417F-48C1-A14A-DD31FE0B5BB6}" type="parTrans" cxnId="{00984C9A-E09B-4B81-88CD-18B0E82F3E6C}">
      <dgm:prSet/>
      <dgm:spPr/>
      <dgm:t>
        <a:bodyPr/>
        <a:lstStyle/>
        <a:p>
          <a:endParaRPr lang="fr-FR"/>
        </a:p>
      </dgm:t>
    </dgm:pt>
    <dgm:pt modelId="{E82EB7D7-A55D-4DD6-A845-88C227626550}" type="sibTrans" cxnId="{00984C9A-E09B-4B81-88CD-18B0E82F3E6C}">
      <dgm:prSet/>
      <dgm:spPr/>
      <dgm:t>
        <a:bodyPr/>
        <a:lstStyle/>
        <a:p>
          <a:endParaRPr lang="fr-FR"/>
        </a:p>
      </dgm:t>
    </dgm:pt>
    <dgm:pt modelId="{865E83E3-71EF-4C5D-AEBF-CDFE72740CA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الاقتراع باللائحة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9F471E8-E706-4313-BD57-B2BC9052DB8B}" type="parTrans" cxnId="{47FE62DE-1466-489D-A583-3B6ED1657FDB}">
      <dgm:prSet/>
      <dgm:spPr/>
      <dgm:t>
        <a:bodyPr/>
        <a:lstStyle/>
        <a:p>
          <a:endParaRPr lang="fr-FR"/>
        </a:p>
      </dgm:t>
    </dgm:pt>
    <dgm:pt modelId="{1AD54CCE-0562-4CF9-A70D-46C27D9D87B2}" type="sibTrans" cxnId="{47FE62DE-1466-489D-A583-3B6ED1657FDB}">
      <dgm:prSet/>
      <dgm:spPr/>
      <dgm:t>
        <a:bodyPr/>
        <a:lstStyle/>
        <a:p>
          <a:endParaRPr lang="fr-FR"/>
        </a:p>
      </dgm:t>
    </dgm:pt>
    <dgm:pt modelId="{FA44B806-F4C7-4ACC-8CF3-72F51CC125AD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مزايا وعيوب التمثيل النسبي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2368694-B52C-4877-AA5F-FF11DAB38783}" type="parTrans" cxnId="{D86121BB-030E-4D03-B751-6329FF5DA5C2}">
      <dgm:prSet/>
      <dgm:spPr/>
      <dgm:t>
        <a:bodyPr/>
        <a:lstStyle/>
        <a:p>
          <a:endParaRPr lang="fr-FR"/>
        </a:p>
      </dgm:t>
    </dgm:pt>
    <dgm:pt modelId="{C09AB626-2890-4684-A07A-723DD712A258}" type="sibTrans" cxnId="{D86121BB-030E-4D03-B751-6329FF5DA5C2}">
      <dgm:prSet/>
      <dgm:spPr/>
      <dgm:t>
        <a:bodyPr/>
        <a:lstStyle/>
        <a:p>
          <a:endParaRPr lang="fr-FR"/>
        </a:p>
      </dgm:t>
    </dgm:pt>
    <dgm:pt modelId="{20F9A0FA-7D1A-4D47-BD25-1B59A2319B71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إواليات التمثيل النسبي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39A506-82DA-4C87-A0C7-C88943A3A9CA}" type="parTrans" cxnId="{AC2994D7-39C6-406B-9C42-703567B6AD95}">
      <dgm:prSet/>
      <dgm:spPr/>
      <dgm:t>
        <a:bodyPr/>
        <a:lstStyle/>
        <a:p>
          <a:endParaRPr lang="fr-FR"/>
        </a:p>
      </dgm:t>
    </dgm:pt>
    <dgm:pt modelId="{D11376A7-A917-4800-969E-CDAF2DF46EFA}" type="sibTrans" cxnId="{AC2994D7-39C6-406B-9C42-703567B6AD95}">
      <dgm:prSet/>
      <dgm:spPr/>
      <dgm:t>
        <a:bodyPr/>
        <a:lstStyle/>
        <a:p>
          <a:endParaRPr lang="fr-FR"/>
        </a:p>
      </dgm:t>
    </dgm:pt>
    <dgm:pt modelId="{16163540-347C-4B90-8CD9-5C6F0B676B74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تعريف التمثيل النسبي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CDD448D-2976-4A2A-B960-0E6E872CC8E1}" type="parTrans" cxnId="{71560074-4D6C-49D7-BA36-CE72A9FD6593}">
      <dgm:prSet/>
      <dgm:spPr/>
      <dgm:t>
        <a:bodyPr/>
        <a:lstStyle/>
        <a:p>
          <a:endParaRPr lang="fr-FR"/>
        </a:p>
      </dgm:t>
    </dgm:pt>
    <dgm:pt modelId="{1D55E6D1-FAED-4F1B-89BB-6374A1410F82}" type="sibTrans" cxnId="{71560074-4D6C-49D7-BA36-CE72A9FD6593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3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3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023F2299-96B3-43E5-8858-8E3C950F0EF0}" type="pres">
      <dgm:prSet presAssocID="{D257BA1D-672C-4916-B684-4D2D9A6F54F1}" presName="root" presStyleCnt="0"/>
      <dgm:spPr/>
    </dgm:pt>
    <dgm:pt modelId="{B62AC532-B71F-4BE6-B7D9-993FBBA8943E}" type="pres">
      <dgm:prSet presAssocID="{D257BA1D-672C-4916-B684-4D2D9A6F54F1}" presName="rootComposite" presStyleCnt="0"/>
      <dgm:spPr/>
    </dgm:pt>
    <dgm:pt modelId="{F16595B3-4C83-4113-8B82-4BF973F2E0E3}" type="pres">
      <dgm:prSet presAssocID="{D257BA1D-672C-4916-B684-4D2D9A6F54F1}" presName="rootText" presStyleLbl="node1" presStyleIdx="1" presStyleCnt="3"/>
      <dgm:spPr/>
      <dgm:t>
        <a:bodyPr/>
        <a:lstStyle/>
        <a:p>
          <a:pPr rtl="1"/>
          <a:endParaRPr lang="ar-SA"/>
        </a:p>
      </dgm:t>
    </dgm:pt>
    <dgm:pt modelId="{11BFD58E-F49F-4032-B680-7C8831289DEB}" type="pres">
      <dgm:prSet presAssocID="{D257BA1D-672C-4916-B684-4D2D9A6F54F1}" presName="rootConnector" presStyleLbl="node1" presStyleIdx="1" presStyleCnt="3"/>
      <dgm:spPr/>
      <dgm:t>
        <a:bodyPr/>
        <a:lstStyle/>
        <a:p>
          <a:pPr rtl="1"/>
          <a:endParaRPr lang="ar-SA"/>
        </a:p>
      </dgm:t>
    </dgm:pt>
    <dgm:pt modelId="{867D0ED4-AA5F-4670-90F8-0A8AAD94A7C7}" type="pres">
      <dgm:prSet presAssocID="{D257BA1D-672C-4916-B684-4D2D9A6F54F1}" presName="childShape" presStyleCnt="0"/>
      <dgm:spPr/>
    </dgm:pt>
    <dgm:pt modelId="{EC5A402D-C3F3-4681-9FCA-C9345CEB9DE3}" type="pres">
      <dgm:prSet presAssocID="{B2368694-B52C-4877-AA5F-FF11DAB38783}" presName="Name13" presStyleLbl="parChTrans1D2" presStyleIdx="0" presStyleCnt="7"/>
      <dgm:spPr/>
      <dgm:t>
        <a:bodyPr/>
        <a:lstStyle/>
        <a:p>
          <a:pPr rtl="1"/>
          <a:endParaRPr lang="ar-SA"/>
        </a:p>
      </dgm:t>
    </dgm:pt>
    <dgm:pt modelId="{33896828-442F-4835-867D-483BD7A9794A}" type="pres">
      <dgm:prSet presAssocID="{FA44B806-F4C7-4ACC-8CF3-72F51CC125AD}" presName="childText" presStyleLbl="bgAcc1" presStyleIdx="0" presStyleCnt="7" custLinFactX="-81388" custLinFactNeighborX="-100000" custLinFactNeighborY="-1035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89F137D-3546-4B19-AA98-DDDD56030CBF}" type="pres">
      <dgm:prSet presAssocID="{BCDD448D-2976-4A2A-B960-0E6E872CC8E1}" presName="Name13" presStyleLbl="parChTrans1D2" presStyleIdx="1" presStyleCnt="7"/>
      <dgm:spPr/>
      <dgm:t>
        <a:bodyPr/>
        <a:lstStyle/>
        <a:p>
          <a:pPr rtl="1"/>
          <a:endParaRPr lang="ar-SA"/>
        </a:p>
      </dgm:t>
    </dgm:pt>
    <dgm:pt modelId="{9A107955-A7F7-48CE-9E51-3B6043D84B1F}" type="pres">
      <dgm:prSet presAssocID="{16163540-347C-4B90-8CD9-5C6F0B676B74}" presName="childText" presStyleLbl="bgAcc1" presStyleIdx="1" presStyleCnt="7" custLinFactY="-2421" custLinFactNeighborX="9024" custLinFactNeighborY="-10000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D0F5F808-5642-417B-8CC5-EB4FED4A5EE3}" type="pres">
      <dgm:prSet presAssocID="{1639A506-82DA-4C87-A0C7-C88943A3A9CA}" presName="Name13" presStyleLbl="parChTrans1D2" presStyleIdx="2" presStyleCnt="7"/>
      <dgm:spPr/>
      <dgm:t>
        <a:bodyPr/>
        <a:lstStyle/>
        <a:p>
          <a:pPr rtl="1"/>
          <a:endParaRPr lang="ar-SA"/>
        </a:p>
      </dgm:t>
    </dgm:pt>
    <dgm:pt modelId="{9A20777F-6B07-4512-8578-D3F13661604A}" type="pres">
      <dgm:prSet presAssocID="{20F9A0FA-7D1A-4D47-BD25-1B59A2319B71}" presName="childText" presStyleLbl="bgAcc1" presStyleIdx="2" presStyleCnt="7" custLinFactX="-4194" custLinFactY="-20378" custLinFactNeighborX="-100000" custLinFactNeighborY="-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3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3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3" presStyleCnt="7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8BAC760-CFC8-4CCA-B605-19C01E1FBABC}" type="pres">
      <dgm:prSet presAssocID="{8C5562D6-417F-48C1-A14A-DD31FE0B5BB6}" presName="Name13" presStyleLbl="parChTrans1D2" presStyleIdx="4" presStyleCnt="7"/>
      <dgm:spPr/>
      <dgm:t>
        <a:bodyPr/>
        <a:lstStyle/>
        <a:p>
          <a:pPr rtl="1"/>
          <a:endParaRPr lang="ar-SA"/>
        </a:p>
      </dgm:t>
    </dgm:pt>
    <dgm:pt modelId="{2D7FE7E9-2102-4164-82A9-B55D15F2C322}" type="pres">
      <dgm:prSet presAssocID="{D2017616-2FCD-47DF-AE75-3C8E7229472E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289FF04-F437-4BDB-BE18-35394039F106}" type="pres">
      <dgm:prSet presAssocID="{60F9689C-B409-4751-9D77-44008DC5698A}" presName="Name13" presStyleLbl="parChTrans1D2" presStyleIdx="5" presStyleCnt="7"/>
      <dgm:spPr/>
      <dgm:t>
        <a:bodyPr/>
        <a:lstStyle/>
        <a:p>
          <a:endParaRPr lang="fr-FR"/>
        </a:p>
      </dgm:t>
    </dgm:pt>
    <dgm:pt modelId="{E91A8CB5-B328-4F5B-A286-F200E3A4C6D2}" type="pres">
      <dgm:prSet presAssocID="{F60AF0CC-3B1D-4474-ABF4-13DDF904D75C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77DE953-59D2-4150-96F1-E3649A089130}" type="pres">
      <dgm:prSet presAssocID="{A9F471E8-E706-4313-BD57-B2BC9052DB8B}" presName="Name13" presStyleLbl="parChTrans1D2" presStyleIdx="6" presStyleCnt="7"/>
      <dgm:spPr/>
      <dgm:t>
        <a:bodyPr/>
        <a:lstStyle/>
        <a:p>
          <a:pPr rtl="1"/>
          <a:endParaRPr lang="ar-SA"/>
        </a:p>
      </dgm:t>
    </dgm:pt>
    <dgm:pt modelId="{E6A8C763-5622-41C9-B747-89A536F41D03}" type="pres">
      <dgm:prSet presAssocID="{865E83E3-71EF-4C5D-AEBF-CDFE72740CA3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E386F5-303C-4383-8B6B-18225A8295A2}" type="presOf" srcId="{A9F471E8-E706-4313-BD57-B2BC9052DB8B}" destId="{077DE953-59D2-4150-96F1-E3649A089130}" srcOrd="0" destOrd="0" presId="urn:microsoft.com/office/officeart/2005/8/layout/hierarchy3"/>
    <dgm:cxn modelId="{71560074-4D6C-49D7-BA36-CE72A9FD6593}" srcId="{D257BA1D-672C-4916-B684-4D2D9A6F54F1}" destId="{16163540-347C-4B90-8CD9-5C6F0B676B74}" srcOrd="1" destOrd="0" parTransId="{BCDD448D-2976-4A2A-B960-0E6E872CC8E1}" sibTransId="{1D55E6D1-FAED-4F1B-89BB-6374A1410F82}"/>
    <dgm:cxn modelId="{17FA0BDE-0095-4A6B-995A-E48C7F199E13}" type="presOf" srcId="{FA44B806-F4C7-4ACC-8CF3-72F51CC125AD}" destId="{33896828-442F-4835-867D-483BD7A9794A}" srcOrd="0" destOrd="0" presId="urn:microsoft.com/office/officeart/2005/8/layout/hierarchy3"/>
    <dgm:cxn modelId="{CC593B2A-9BE8-45BC-8EEE-AE0E2106B41C}" type="presOf" srcId="{20F9A0FA-7D1A-4D47-BD25-1B59A2319B71}" destId="{9A20777F-6B07-4512-8578-D3F13661604A}" srcOrd="0" destOrd="0" presId="urn:microsoft.com/office/officeart/2005/8/layout/hierarchy3"/>
    <dgm:cxn modelId="{D86121BB-030E-4D03-B751-6329FF5DA5C2}" srcId="{D257BA1D-672C-4916-B684-4D2D9A6F54F1}" destId="{FA44B806-F4C7-4ACC-8CF3-72F51CC125AD}" srcOrd="0" destOrd="0" parTransId="{B2368694-B52C-4877-AA5F-FF11DAB38783}" sibTransId="{C09AB626-2890-4684-A07A-723DD712A258}"/>
    <dgm:cxn modelId="{47FE62DE-1466-489D-A583-3B6ED1657FDB}" srcId="{1E27A49A-2BF1-48FA-A04E-CA56DD05DA11}" destId="{865E83E3-71EF-4C5D-AEBF-CDFE72740CA3}" srcOrd="3" destOrd="0" parTransId="{A9F471E8-E706-4313-BD57-B2BC9052DB8B}" sibTransId="{1AD54CCE-0562-4CF9-A70D-46C27D9D87B2}"/>
    <dgm:cxn modelId="{3C29441F-D3EF-433B-B941-B0C02EE6D52C}" type="presOf" srcId="{16163540-347C-4B90-8CD9-5C6F0B676B74}" destId="{9A107955-A7F7-48CE-9E51-3B6043D84B1F}" srcOrd="0" destOrd="0" presId="urn:microsoft.com/office/officeart/2005/8/layout/hierarchy3"/>
    <dgm:cxn modelId="{BAB9DEC3-4B20-4FB8-92E0-BC7828E020B5}" type="presOf" srcId="{BCDD448D-2976-4A2A-B960-0E6E872CC8E1}" destId="{689F137D-3546-4B19-AA98-DDDD56030CBF}" srcOrd="0" destOrd="0" presId="urn:microsoft.com/office/officeart/2005/8/layout/hierarchy3"/>
    <dgm:cxn modelId="{902BFEF3-5266-4712-BCD5-F90E2342F1DD}" type="presOf" srcId="{D257BA1D-672C-4916-B684-4D2D9A6F54F1}" destId="{F16595B3-4C83-4113-8B82-4BF973F2E0E3}" srcOrd="0" destOrd="0" presId="urn:microsoft.com/office/officeart/2005/8/layout/hierarchy3"/>
    <dgm:cxn modelId="{726BA123-947C-40FA-8608-2B2E360D4FD5}" type="presOf" srcId="{60F9689C-B409-4751-9D77-44008DC5698A}" destId="{4289FF04-F437-4BDB-BE18-35394039F106}" srcOrd="0" destOrd="0" presId="urn:microsoft.com/office/officeart/2005/8/layout/hierarchy3"/>
    <dgm:cxn modelId="{92A7068E-1FF6-4938-B046-B3B4F34789BE}" type="presOf" srcId="{D991AF2D-B35E-4B00-8EAB-BC0A60C5ECA1}" destId="{8BF34E75-BE9F-4BFE-81DB-AC2BDD4AF432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623D978-5509-4E2A-A6ED-A226EED6E78D}" srcId="{1E27A49A-2BF1-48FA-A04E-CA56DD05DA11}" destId="{F60AF0CC-3B1D-4474-ABF4-13DDF904D75C}" srcOrd="2" destOrd="0" parTransId="{60F9689C-B409-4751-9D77-44008DC5698A}" sibTransId="{17FA4141-36BB-40CD-9DDE-69B3D64C1585}"/>
    <dgm:cxn modelId="{9CAD29B3-7CF8-439C-816A-207AC14534F5}" type="presOf" srcId="{1639A506-82DA-4C87-A0C7-C88943A3A9CA}" destId="{D0F5F808-5642-417B-8CC5-EB4FED4A5EE3}" srcOrd="0" destOrd="0" presId="urn:microsoft.com/office/officeart/2005/8/layout/hierarchy3"/>
    <dgm:cxn modelId="{C54D1D65-5635-49B1-9447-E8C6AD5B8584}" srcId="{35B7A0FE-DD92-4E6A-A1AA-4C5852B4C942}" destId="{D257BA1D-672C-4916-B684-4D2D9A6F54F1}" srcOrd="1" destOrd="0" parTransId="{C47F1C87-5FBD-4A34-A4CD-95001F86DA71}" sibTransId="{6013C2D8-77D3-4193-9383-B05B6A0A0DA1}"/>
    <dgm:cxn modelId="{9E82D3A9-C60C-47CE-AE1C-F7C0EED28B1E}" type="presOf" srcId="{F60AF0CC-3B1D-4474-ABF4-13DDF904D75C}" destId="{E91A8CB5-B328-4F5B-A286-F200E3A4C6D2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7223B3AC-BA7E-496A-81C2-A175D8318E29}" type="presOf" srcId="{1E27A49A-2BF1-48FA-A04E-CA56DD05DA11}" destId="{EB8738B9-B30B-49DC-82E6-AFCFD047D8E7}" srcOrd="1" destOrd="0" presId="urn:microsoft.com/office/officeart/2005/8/layout/hierarchy3"/>
    <dgm:cxn modelId="{1A064492-8182-49FA-8DE6-26F86A5A823F}" type="presOf" srcId="{AE7232AF-D583-4232-AE1E-5C27BB0C394F}" destId="{20F5FB54-566C-43C9-932E-38BA3011BC9A}" srcOrd="0" destOrd="0" presId="urn:microsoft.com/office/officeart/2005/8/layout/hierarchy3"/>
    <dgm:cxn modelId="{206C5860-9355-4A4A-BCB8-EA9B7C176431}" type="presOf" srcId="{B2368694-B52C-4877-AA5F-FF11DAB38783}" destId="{EC5A402D-C3F3-4681-9FCA-C9345CEB9DE3}" srcOrd="0" destOrd="0" presId="urn:microsoft.com/office/officeart/2005/8/layout/hierarchy3"/>
    <dgm:cxn modelId="{D03AABB6-F4FE-433E-BBFD-E88FD3FBE9BB}" type="presOf" srcId="{4E3A83A1-CBD1-443D-BC81-DAF66E587375}" destId="{5F643A28-FCFC-410D-8D0F-6F80D42A2E69}" srcOrd="1" destOrd="0" presId="urn:microsoft.com/office/officeart/2005/8/layout/hierarchy3"/>
    <dgm:cxn modelId="{0E8F0D94-F068-4917-9024-6F245C88FB06}" type="presOf" srcId="{D257BA1D-672C-4916-B684-4D2D9A6F54F1}" destId="{11BFD58E-F49F-4032-B680-7C8831289DEB}" srcOrd="1" destOrd="0" presId="urn:microsoft.com/office/officeart/2005/8/layout/hierarchy3"/>
    <dgm:cxn modelId="{3C79548B-D41C-4553-BFEB-07B3D0D695F0}" type="presOf" srcId="{D2017616-2FCD-47DF-AE75-3C8E7229472E}" destId="{2D7FE7E9-2102-4164-82A9-B55D15F2C322}" srcOrd="0" destOrd="0" presId="urn:microsoft.com/office/officeart/2005/8/layout/hierarchy3"/>
    <dgm:cxn modelId="{AC2994D7-39C6-406B-9C42-703567B6AD95}" srcId="{D257BA1D-672C-4916-B684-4D2D9A6F54F1}" destId="{20F9A0FA-7D1A-4D47-BD25-1B59A2319B71}" srcOrd="2" destOrd="0" parTransId="{1639A506-82DA-4C87-A0C7-C88943A3A9CA}" sibTransId="{D11376A7-A917-4800-969E-CDAF2DF46EFA}"/>
    <dgm:cxn modelId="{D56335C4-50AD-46F6-B3B3-58DAAF8765AA}" type="presOf" srcId="{865E83E3-71EF-4C5D-AEBF-CDFE72740CA3}" destId="{E6A8C763-5622-41C9-B747-89A536F41D03}" srcOrd="0" destOrd="0" presId="urn:microsoft.com/office/officeart/2005/8/layout/hierarchy3"/>
    <dgm:cxn modelId="{6611A27F-083E-4AC0-82B4-12A643BC5929}" type="presOf" srcId="{35B7A0FE-DD92-4E6A-A1AA-4C5852B4C942}" destId="{084078F9-2F62-4C30-8E1A-8D2B09ADF11A}" srcOrd="0" destOrd="0" presId="urn:microsoft.com/office/officeart/2005/8/layout/hierarchy3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00984C9A-E09B-4B81-88CD-18B0E82F3E6C}" srcId="{1E27A49A-2BF1-48FA-A04E-CA56DD05DA11}" destId="{D2017616-2FCD-47DF-AE75-3C8E7229472E}" srcOrd="1" destOrd="0" parTransId="{8C5562D6-417F-48C1-A14A-DD31FE0B5BB6}" sibTransId="{E82EB7D7-A55D-4DD6-A845-88C227626550}"/>
    <dgm:cxn modelId="{DEABD7B2-17BB-46B9-B6ED-9F5EC0B02E30}" type="presOf" srcId="{1E27A49A-2BF1-48FA-A04E-CA56DD05DA11}" destId="{F5C24C25-DE83-422C-9687-DA1977A7239B}" srcOrd="0" destOrd="0" presId="urn:microsoft.com/office/officeart/2005/8/layout/hierarchy3"/>
    <dgm:cxn modelId="{29C8B9AF-A73B-49A8-A8E1-69FE9F9BD37B}" type="presOf" srcId="{4E3A83A1-CBD1-443D-BC81-DAF66E587375}" destId="{8988A519-7115-4571-ADAF-FD5A0CAD5CBB}" srcOrd="0" destOrd="0" presId="urn:microsoft.com/office/officeart/2005/8/layout/hierarchy3"/>
    <dgm:cxn modelId="{693B160C-B2A2-47ED-99B2-AD3F774E45A7}" type="presOf" srcId="{8C5562D6-417F-48C1-A14A-DD31FE0B5BB6}" destId="{C8BAC760-CFC8-4CCA-B605-19C01E1FBABC}" srcOrd="0" destOrd="0" presId="urn:microsoft.com/office/officeart/2005/8/layout/hierarchy3"/>
    <dgm:cxn modelId="{945C5568-3DE2-47EF-BB87-8D8B48A86FB6}" type="presParOf" srcId="{084078F9-2F62-4C30-8E1A-8D2B09ADF11A}" destId="{FD430742-4856-4AC4-A32F-25E37E5D733E}" srcOrd="0" destOrd="0" presId="urn:microsoft.com/office/officeart/2005/8/layout/hierarchy3"/>
    <dgm:cxn modelId="{619BDBF0-300C-4A45-A161-25D55E559C34}" type="presParOf" srcId="{FD430742-4856-4AC4-A32F-25E37E5D733E}" destId="{AD27D9F1-E1E7-4A2E-80EB-7E5A97A455B7}" srcOrd="0" destOrd="0" presId="urn:microsoft.com/office/officeart/2005/8/layout/hierarchy3"/>
    <dgm:cxn modelId="{8C42C697-5865-4026-A82E-86B152E5F72C}" type="presParOf" srcId="{AD27D9F1-E1E7-4A2E-80EB-7E5A97A455B7}" destId="{8988A519-7115-4571-ADAF-FD5A0CAD5CBB}" srcOrd="0" destOrd="0" presId="urn:microsoft.com/office/officeart/2005/8/layout/hierarchy3"/>
    <dgm:cxn modelId="{1729337A-D540-4A71-A45A-391B77C5F07F}" type="presParOf" srcId="{AD27D9F1-E1E7-4A2E-80EB-7E5A97A455B7}" destId="{5F643A28-FCFC-410D-8D0F-6F80D42A2E69}" srcOrd="1" destOrd="0" presId="urn:microsoft.com/office/officeart/2005/8/layout/hierarchy3"/>
    <dgm:cxn modelId="{FF81D04C-3F4E-4201-AAE6-7A35018FF022}" type="presParOf" srcId="{FD430742-4856-4AC4-A32F-25E37E5D733E}" destId="{D2D413B2-FA75-41B4-B3BB-8DBDD2807942}" srcOrd="1" destOrd="0" presId="urn:microsoft.com/office/officeart/2005/8/layout/hierarchy3"/>
    <dgm:cxn modelId="{BFCBA6F0-5A78-4323-AC42-72B062377DBF}" type="presParOf" srcId="{084078F9-2F62-4C30-8E1A-8D2B09ADF11A}" destId="{023F2299-96B3-43E5-8858-8E3C950F0EF0}" srcOrd="1" destOrd="0" presId="urn:microsoft.com/office/officeart/2005/8/layout/hierarchy3"/>
    <dgm:cxn modelId="{9386B965-3A44-47C7-8808-F8A55470F67A}" type="presParOf" srcId="{023F2299-96B3-43E5-8858-8E3C950F0EF0}" destId="{B62AC532-B71F-4BE6-B7D9-993FBBA8943E}" srcOrd="0" destOrd="0" presId="urn:microsoft.com/office/officeart/2005/8/layout/hierarchy3"/>
    <dgm:cxn modelId="{6013B095-48EC-422A-BEE7-65F7E22456AB}" type="presParOf" srcId="{B62AC532-B71F-4BE6-B7D9-993FBBA8943E}" destId="{F16595B3-4C83-4113-8B82-4BF973F2E0E3}" srcOrd="0" destOrd="0" presId="urn:microsoft.com/office/officeart/2005/8/layout/hierarchy3"/>
    <dgm:cxn modelId="{30250DBA-0597-4D2F-8FB7-7BCEFBA1630A}" type="presParOf" srcId="{B62AC532-B71F-4BE6-B7D9-993FBBA8943E}" destId="{11BFD58E-F49F-4032-B680-7C8831289DEB}" srcOrd="1" destOrd="0" presId="urn:microsoft.com/office/officeart/2005/8/layout/hierarchy3"/>
    <dgm:cxn modelId="{C50D37D5-4908-4621-BA9F-03D9BD82BFDC}" type="presParOf" srcId="{023F2299-96B3-43E5-8858-8E3C950F0EF0}" destId="{867D0ED4-AA5F-4670-90F8-0A8AAD94A7C7}" srcOrd="1" destOrd="0" presId="urn:microsoft.com/office/officeart/2005/8/layout/hierarchy3"/>
    <dgm:cxn modelId="{33CE8FCA-89E7-4653-823B-14FD421A850B}" type="presParOf" srcId="{867D0ED4-AA5F-4670-90F8-0A8AAD94A7C7}" destId="{EC5A402D-C3F3-4681-9FCA-C9345CEB9DE3}" srcOrd="0" destOrd="0" presId="urn:microsoft.com/office/officeart/2005/8/layout/hierarchy3"/>
    <dgm:cxn modelId="{356DF3D6-E41A-4A5C-B69B-F57D0772A4DF}" type="presParOf" srcId="{867D0ED4-AA5F-4670-90F8-0A8AAD94A7C7}" destId="{33896828-442F-4835-867D-483BD7A9794A}" srcOrd="1" destOrd="0" presId="urn:microsoft.com/office/officeart/2005/8/layout/hierarchy3"/>
    <dgm:cxn modelId="{75FE5073-35DD-495A-B4A1-A351E8CA35E1}" type="presParOf" srcId="{867D0ED4-AA5F-4670-90F8-0A8AAD94A7C7}" destId="{689F137D-3546-4B19-AA98-DDDD56030CBF}" srcOrd="2" destOrd="0" presId="urn:microsoft.com/office/officeart/2005/8/layout/hierarchy3"/>
    <dgm:cxn modelId="{0BEC562D-4CA0-4F42-9951-1A904E2FFA8C}" type="presParOf" srcId="{867D0ED4-AA5F-4670-90F8-0A8AAD94A7C7}" destId="{9A107955-A7F7-48CE-9E51-3B6043D84B1F}" srcOrd="3" destOrd="0" presId="urn:microsoft.com/office/officeart/2005/8/layout/hierarchy3"/>
    <dgm:cxn modelId="{046AF4CD-98DB-4EE2-AB48-9D84BB9E8709}" type="presParOf" srcId="{867D0ED4-AA5F-4670-90F8-0A8AAD94A7C7}" destId="{D0F5F808-5642-417B-8CC5-EB4FED4A5EE3}" srcOrd="4" destOrd="0" presId="urn:microsoft.com/office/officeart/2005/8/layout/hierarchy3"/>
    <dgm:cxn modelId="{435B6674-4962-431C-A196-C7540F8CB15B}" type="presParOf" srcId="{867D0ED4-AA5F-4670-90F8-0A8AAD94A7C7}" destId="{9A20777F-6B07-4512-8578-D3F13661604A}" srcOrd="5" destOrd="0" presId="urn:microsoft.com/office/officeart/2005/8/layout/hierarchy3"/>
    <dgm:cxn modelId="{1A303590-EDAB-4838-94A4-C01F622EBC52}" type="presParOf" srcId="{084078F9-2F62-4C30-8E1A-8D2B09ADF11A}" destId="{AA51BB5C-7D90-41C1-BDBE-82C8531F300A}" srcOrd="2" destOrd="0" presId="urn:microsoft.com/office/officeart/2005/8/layout/hierarchy3"/>
    <dgm:cxn modelId="{5DC22FBA-9EFB-4D2E-BB11-EB13113789FB}" type="presParOf" srcId="{AA51BB5C-7D90-41C1-BDBE-82C8531F300A}" destId="{7FD76F87-0CF7-4710-926A-A629DBFBFEA2}" srcOrd="0" destOrd="0" presId="urn:microsoft.com/office/officeart/2005/8/layout/hierarchy3"/>
    <dgm:cxn modelId="{9ABB9EED-8D43-4839-B42E-CC94F7A201F9}" type="presParOf" srcId="{7FD76F87-0CF7-4710-926A-A629DBFBFEA2}" destId="{F5C24C25-DE83-422C-9687-DA1977A7239B}" srcOrd="0" destOrd="0" presId="urn:microsoft.com/office/officeart/2005/8/layout/hierarchy3"/>
    <dgm:cxn modelId="{D879E609-2226-4E95-8036-484E72FF6D88}" type="presParOf" srcId="{7FD76F87-0CF7-4710-926A-A629DBFBFEA2}" destId="{EB8738B9-B30B-49DC-82E6-AFCFD047D8E7}" srcOrd="1" destOrd="0" presId="urn:microsoft.com/office/officeart/2005/8/layout/hierarchy3"/>
    <dgm:cxn modelId="{70EA788C-8EAC-4400-9FA7-C28B13C172EE}" type="presParOf" srcId="{AA51BB5C-7D90-41C1-BDBE-82C8531F300A}" destId="{D857468E-98E5-4AB0-861A-19591B34C089}" srcOrd="1" destOrd="0" presId="urn:microsoft.com/office/officeart/2005/8/layout/hierarchy3"/>
    <dgm:cxn modelId="{6AA10816-4297-4F8C-9ECE-5EBD104BAEB9}" type="presParOf" srcId="{D857468E-98E5-4AB0-861A-19591B34C089}" destId="{20F5FB54-566C-43C9-932E-38BA3011BC9A}" srcOrd="0" destOrd="0" presId="urn:microsoft.com/office/officeart/2005/8/layout/hierarchy3"/>
    <dgm:cxn modelId="{C9E1F3AB-F742-406D-8806-639590ECC0FF}" type="presParOf" srcId="{D857468E-98E5-4AB0-861A-19591B34C089}" destId="{8BF34E75-BE9F-4BFE-81DB-AC2BDD4AF432}" srcOrd="1" destOrd="0" presId="urn:microsoft.com/office/officeart/2005/8/layout/hierarchy3"/>
    <dgm:cxn modelId="{094604EE-43CF-43C7-BBF6-7725785827B2}" type="presParOf" srcId="{D857468E-98E5-4AB0-861A-19591B34C089}" destId="{C8BAC760-CFC8-4CCA-B605-19C01E1FBABC}" srcOrd="2" destOrd="0" presId="urn:microsoft.com/office/officeart/2005/8/layout/hierarchy3"/>
    <dgm:cxn modelId="{3A881DD0-7F0F-48D9-9DD5-BBF60BE3D9BE}" type="presParOf" srcId="{D857468E-98E5-4AB0-861A-19591B34C089}" destId="{2D7FE7E9-2102-4164-82A9-B55D15F2C322}" srcOrd="3" destOrd="0" presId="urn:microsoft.com/office/officeart/2005/8/layout/hierarchy3"/>
    <dgm:cxn modelId="{039AB138-8801-4B3C-9D26-30B5C5288986}" type="presParOf" srcId="{D857468E-98E5-4AB0-861A-19591B34C089}" destId="{4289FF04-F437-4BDB-BE18-35394039F106}" srcOrd="4" destOrd="0" presId="urn:microsoft.com/office/officeart/2005/8/layout/hierarchy3"/>
    <dgm:cxn modelId="{8F8964BC-BB37-42E8-9858-E42847D3503C}" type="presParOf" srcId="{D857468E-98E5-4AB0-861A-19591B34C089}" destId="{E91A8CB5-B328-4F5B-A286-F200E3A4C6D2}" srcOrd="5" destOrd="0" presId="urn:microsoft.com/office/officeart/2005/8/layout/hierarchy3"/>
    <dgm:cxn modelId="{1D128850-EB11-48FE-9384-9D013D525BC6}" type="presParOf" srcId="{D857468E-98E5-4AB0-861A-19591B34C089}" destId="{077DE953-59D2-4150-96F1-E3649A089130}" srcOrd="6" destOrd="0" presId="urn:microsoft.com/office/officeart/2005/8/layout/hierarchy3"/>
    <dgm:cxn modelId="{438FAE25-2D1B-4DB7-8B0B-2F329F286C7F}" type="presParOf" srcId="{D857468E-98E5-4AB0-861A-19591B34C089}" destId="{E6A8C763-5622-41C9-B747-89A536F41D03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الوظائف التقليدية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التعريف القانوني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 كشخص معنوي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C922A6F2-61A1-44D2-B331-ACF82153D4D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العناصر المكونة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F64E2C-4ECA-47DD-96B6-90E5CD410970}" type="parTrans" cxnId="{865F570A-52A6-4ED9-9B77-2C75540BABB9}">
      <dgm:prSet/>
      <dgm:spPr/>
      <dgm:t>
        <a:bodyPr/>
        <a:lstStyle/>
        <a:p>
          <a:endParaRPr lang="fr-FR"/>
        </a:p>
      </dgm:t>
    </dgm:pt>
    <dgm:pt modelId="{673CA327-50E6-4C6E-A5A4-49AD1ABDA0A4}" type="sibTrans" cxnId="{865F570A-52A6-4ED9-9B77-2C75540BABB9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4"/>
      <dgm:spPr/>
      <dgm:t>
        <a:bodyPr/>
        <a:lstStyle/>
        <a:p>
          <a:endParaRPr lang="fr-FR"/>
        </a:p>
      </dgm:t>
    </dgm:pt>
    <dgm:pt modelId="{BD14E836-18CA-4540-ACE7-259B4FEB5660}" type="pres">
      <dgm:prSet presAssocID="{EDF4B1FB-A1EE-4E8E-8197-C238DF8CBA2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3BAF37-2505-4788-8068-7EA68A2BB11B}" type="pres">
      <dgm:prSet presAssocID="{D6D05DD8-8863-424C-9562-1A86C6E34099}" presName="Name13" presStyleLbl="parChTrans1D2" presStyleIdx="1" presStyleCnt="4"/>
      <dgm:spPr/>
      <dgm:t>
        <a:bodyPr/>
        <a:lstStyle/>
        <a:p>
          <a:endParaRPr lang="fr-FR"/>
        </a:p>
      </dgm:t>
    </dgm:pt>
    <dgm:pt modelId="{4507E950-8BBE-4112-A47E-79D4072435D4}" type="pres">
      <dgm:prSet presAssocID="{E169BADC-CEA5-4B99-974E-ABDA3FE0DE7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2" presStyleCnt="4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DB554-4C1E-4869-8CD4-4BAB3787DD30}" type="pres">
      <dgm:prSet presAssocID="{18F64E2C-4ECA-47DD-96B6-90E5CD410970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82F82C60-A8CC-4671-A2FA-82F9E61FEB17}" type="pres">
      <dgm:prSet presAssocID="{C922A6F2-61A1-44D2-B331-ACF82153D4D7}" presName="childText" presStyleLbl="bgAcc1" presStyleIdx="3" presStyleCnt="4" custLinFactY="20282" custLinFactNeighborX="-737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B49DCCD2-6590-48A5-96F9-05616F50D340}" type="presOf" srcId="{AE7232AF-D583-4232-AE1E-5C27BB0C394F}" destId="{20F5FB54-566C-43C9-932E-38BA3011BC9A}" srcOrd="0" destOrd="0" presId="urn:microsoft.com/office/officeart/2005/8/layout/hierarchy3"/>
    <dgm:cxn modelId="{58BE2C18-7596-4A68-A032-A1328AF44F77}" type="presOf" srcId="{E169BADC-CEA5-4B99-974E-ABDA3FE0DE7A}" destId="{4507E950-8BBE-4112-A47E-79D4072435D4}" srcOrd="0" destOrd="0" presId="urn:microsoft.com/office/officeart/2005/8/layout/hierarchy3"/>
    <dgm:cxn modelId="{A1BD07BC-C8FF-4DF9-AD8C-4016CF9B0C07}" type="presOf" srcId="{18F64E2C-4ECA-47DD-96B6-90E5CD410970}" destId="{994DB554-4C1E-4869-8CD4-4BAB3787DD30}" srcOrd="0" destOrd="0" presId="urn:microsoft.com/office/officeart/2005/8/layout/hierarchy3"/>
    <dgm:cxn modelId="{48C2FC65-1F8B-4E9E-87DE-FEDC9D6ABD70}" type="presOf" srcId="{D991AF2D-B35E-4B00-8EAB-BC0A60C5ECA1}" destId="{8BF34E75-BE9F-4BFE-81DB-AC2BDD4AF432}" srcOrd="0" destOrd="0" presId="urn:microsoft.com/office/officeart/2005/8/layout/hierarchy3"/>
    <dgm:cxn modelId="{A356AC80-6E96-4C0A-B141-605C82AADE31}" type="presOf" srcId="{1E27A49A-2BF1-48FA-A04E-CA56DD05DA11}" destId="{F5C24C25-DE83-422C-9687-DA1977A7239B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865F570A-52A6-4ED9-9B77-2C75540BABB9}" srcId="{1E27A49A-2BF1-48FA-A04E-CA56DD05DA11}" destId="{C922A6F2-61A1-44D2-B331-ACF82153D4D7}" srcOrd="1" destOrd="0" parTransId="{18F64E2C-4ECA-47DD-96B6-90E5CD410970}" sibTransId="{673CA327-50E6-4C6E-A5A4-49AD1ABDA0A4}"/>
    <dgm:cxn modelId="{38B0D912-2833-4D2A-9504-CF42AB496320}" type="presOf" srcId="{C922A6F2-61A1-44D2-B331-ACF82153D4D7}" destId="{82F82C60-A8CC-4671-A2FA-82F9E61FEB17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9B5C49A0-2740-4314-B1CD-B976116A32D3}" type="presOf" srcId="{408E7FDC-9ECC-4C2B-9E87-E402407E85BA}" destId="{D97D641D-CA79-4804-854E-306B03D8DB8C}" srcOrd="0" destOrd="0" presId="urn:microsoft.com/office/officeart/2005/8/layout/hierarchy3"/>
    <dgm:cxn modelId="{F408A425-DF3D-4D68-BD08-E029C1E9C7CB}" type="presOf" srcId="{35B7A0FE-DD92-4E6A-A1AA-4C5852B4C942}" destId="{084078F9-2F62-4C30-8E1A-8D2B09ADF11A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4DAAD954-2D92-4953-8FB8-1D27CF50BC80}" type="presOf" srcId="{1E27A49A-2BF1-48FA-A04E-CA56DD05DA11}" destId="{EB8738B9-B30B-49DC-82E6-AFCFD047D8E7}" srcOrd="1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FB155C56-89B8-4223-8888-AE5CEB5BA920}" type="presOf" srcId="{4E3A83A1-CBD1-443D-BC81-DAF66E587375}" destId="{5F643A28-FCFC-410D-8D0F-6F80D42A2E69}" srcOrd="1" destOrd="0" presId="urn:microsoft.com/office/officeart/2005/8/layout/hierarchy3"/>
    <dgm:cxn modelId="{2640A141-A7FE-4ADA-B291-514C6F38B38C}" type="presOf" srcId="{EDF4B1FB-A1EE-4E8E-8197-C238DF8CBA24}" destId="{BD14E836-18CA-4540-ACE7-259B4FEB5660}" srcOrd="0" destOrd="0" presId="urn:microsoft.com/office/officeart/2005/8/layout/hierarchy3"/>
    <dgm:cxn modelId="{FAF88084-1B11-47D2-A96B-003DEF5B454A}" type="presOf" srcId="{4E3A83A1-CBD1-443D-BC81-DAF66E587375}" destId="{8988A519-7115-4571-ADAF-FD5A0CAD5CBB}" srcOrd="0" destOrd="0" presId="urn:microsoft.com/office/officeart/2005/8/layout/hierarchy3"/>
    <dgm:cxn modelId="{EEF21EE3-C86C-4C29-93F4-501630C8D90D}" type="presOf" srcId="{D6D05DD8-8863-424C-9562-1A86C6E34099}" destId="{FF3BAF37-2505-4788-8068-7EA68A2BB11B}" srcOrd="0" destOrd="0" presId="urn:microsoft.com/office/officeart/2005/8/layout/hierarchy3"/>
    <dgm:cxn modelId="{6C976FF4-8910-4BE2-97E5-FD520AFF57E2}" type="presParOf" srcId="{084078F9-2F62-4C30-8E1A-8D2B09ADF11A}" destId="{FD430742-4856-4AC4-A32F-25E37E5D733E}" srcOrd="0" destOrd="0" presId="urn:microsoft.com/office/officeart/2005/8/layout/hierarchy3"/>
    <dgm:cxn modelId="{9B22FA9C-DD0B-466B-810F-86D3ACEA2588}" type="presParOf" srcId="{FD430742-4856-4AC4-A32F-25E37E5D733E}" destId="{AD27D9F1-E1E7-4A2E-80EB-7E5A97A455B7}" srcOrd="0" destOrd="0" presId="urn:microsoft.com/office/officeart/2005/8/layout/hierarchy3"/>
    <dgm:cxn modelId="{B64DDA7A-7758-4249-B223-A111B7647FF6}" type="presParOf" srcId="{AD27D9F1-E1E7-4A2E-80EB-7E5A97A455B7}" destId="{8988A519-7115-4571-ADAF-FD5A0CAD5CBB}" srcOrd="0" destOrd="0" presId="urn:microsoft.com/office/officeart/2005/8/layout/hierarchy3"/>
    <dgm:cxn modelId="{66710D0B-9CF1-4100-A5C9-DDC151B78A86}" type="presParOf" srcId="{AD27D9F1-E1E7-4A2E-80EB-7E5A97A455B7}" destId="{5F643A28-FCFC-410D-8D0F-6F80D42A2E69}" srcOrd="1" destOrd="0" presId="urn:microsoft.com/office/officeart/2005/8/layout/hierarchy3"/>
    <dgm:cxn modelId="{A8A35782-A86D-4330-B6E6-D6BC7464797C}" type="presParOf" srcId="{FD430742-4856-4AC4-A32F-25E37E5D733E}" destId="{D2D413B2-FA75-41B4-B3BB-8DBDD2807942}" srcOrd="1" destOrd="0" presId="urn:microsoft.com/office/officeart/2005/8/layout/hierarchy3"/>
    <dgm:cxn modelId="{43CCBD64-DD42-4493-B142-93E253B5DBAD}" type="presParOf" srcId="{D2D413B2-FA75-41B4-B3BB-8DBDD2807942}" destId="{D97D641D-CA79-4804-854E-306B03D8DB8C}" srcOrd="0" destOrd="0" presId="urn:microsoft.com/office/officeart/2005/8/layout/hierarchy3"/>
    <dgm:cxn modelId="{ED291E32-C671-424D-BD34-4E228C44DEF3}" type="presParOf" srcId="{D2D413B2-FA75-41B4-B3BB-8DBDD2807942}" destId="{BD14E836-18CA-4540-ACE7-259B4FEB5660}" srcOrd="1" destOrd="0" presId="urn:microsoft.com/office/officeart/2005/8/layout/hierarchy3"/>
    <dgm:cxn modelId="{DCC9910F-06C4-45B9-8404-E05595F1B803}" type="presParOf" srcId="{D2D413B2-FA75-41B4-B3BB-8DBDD2807942}" destId="{FF3BAF37-2505-4788-8068-7EA68A2BB11B}" srcOrd="2" destOrd="0" presId="urn:microsoft.com/office/officeart/2005/8/layout/hierarchy3"/>
    <dgm:cxn modelId="{D4BC9849-A97B-4CFE-8C56-8F2C777A7344}" type="presParOf" srcId="{D2D413B2-FA75-41B4-B3BB-8DBDD2807942}" destId="{4507E950-8BBE-4112-A47E-79D4072435D4}" srcOrd="3" destOrd="0" presId="urn:microsoft.com/office/officeart/2005/8/layout/hierarchy3"/>
    <dgm:cxn modelId="{27284337-8A88-427C-A17C-B5922584B7E7}" type="presParOf" srcId="{084078F9-2F62-4C30-8E1A-8D2B09ADF11A}" destId="{AA51BB5C-7D90-41C1-BDBE-82C8531F300A}" srcOrd="1" destOrd="0" presId="urn:microsoft.com/office/officeart/2005/8/layout/hierarchy3"/>
    <dgm:cxn modelId="{71BA83BB-28B3-4EAB-B211-BADE33C0B12D}" type="presParOf" srcId="{AA51BB5C-7D90-41C1-BDBE-82C8531F300A}" destId="{7FD76F87-0CF7-4710-926A-A629DBFBFEA2}" srcOrd="0" destOrd="0" presId="urn:microsoft.com/office/officeart/2005/8/layout/hierarchy3"/>
    <dgm:cxn modelId="{479C409A-76D5-4DC3-BB37-4F56E0C4FE30}" type="presParOf" srcId="{7FD76F87-0CF7-4710-926A-A629DBFBFEA2}" destId="{F5C24C25-DE83-422C-9687-DA1977A7239B}" srcOrd="0" destOrd="0" presId="urn:microsoft.com/office/officeart/2005/8/layout/hierarchy3"/>
    <dgm:cxn modelId="{90E09878-3ED3-4DF8-AB05-32C6CDC6BED9}" type="presParOf" srcId="{7FD76F87-0CF7-4710-926A-A629DBFBFEA2}" destId="{EB8738B9-B30B-49DC-82E6-AFCFD047D8E7}" srcOrd="1" destOrd="0" presId="urn:microsoft.com/office/officeart/2005/8/layout/hierarchy3"/>
    <dgm:cxn modelId="{DBD2191C-0790-4975-9D0D-6F24EDCF109F}" type="presParOf" srcId="{AA51BB5C-7D90-41C1-BDBE-82C8531F300A}" destId="{D857468E-98E5-4AB0-861A-19591B34C089}" srcOrd="1" destOrd="0" presId="urn:microsoft.com/office/officeart/2005/8/layout/hierarchy3"/>
    <dgm:cxn modelId="{B48A18E3-C459-4D82-9B42-4BA4BF3AB70D}" type="presParOf" srcId="{D857468E-98E5-4AB0-861A-19591B34C089}" destId="{20F5FB54-566C-43C9-932E-38BA3011BC9A}" srcOrd="0" destOrd="0" presId="urn:microsoft.com/office/officeart/2005/8/layout/hierarchy3"/>
    <dgm:cxn modelId="{5642ECD0-D0D8-42F8-BE07-18D9908302E2}" type="presParOf" srcId="{D857468E-98E5-4AB0-861A-19591B34C089}" destId="{8BF34E75-BE9F-4BFE-81DB-AC2BDD4AF432}" srcOrd="1" destOrd="0" presId="urn:microsoft.com/office/officeart/2005/8/layout/hierarchy3"/>
    <dgm:cxn modelId="{A5A31D83-F043-4DC7-8B77-C34A56238F0B}" type="presParOf" srcId="{D857468E-98E5-4AB0-861A-19591B34C089}" destId="{994DB554-4C1E-4869-8CD4-4BAB3787DD30}" srcOrd="2" destOrd="0" presId="urn:microsoft.com/office/officeart/2005/8/layout/hierarchy3"/>
    <dgm:cxn modelId="{4FC84EA5-7A28-48AD-AE72-6E20987AA125}" type="presParOf" srcId="{D857468E-98E5-4AB0-861A-19591B34C089}" destId="{82F82C60-A8CC-4671-A2FA-82F9E61FEB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الأشكال القانونية للدولة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 الموحدة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دولة القانون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نظريات ”دولة القانون“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 المركبة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C922A6F2-61A1-44D2-B331-ACF82153D4D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أسس دولة القانون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F64E2C-4ECA-47DD-96B6-90E5CD410970}" type="parTrans" cxnId="{865F570A-52A6-4ED9-9B77-2C75540BABB9}">
      <dgm:prSet/>
      <dgm:spPr/>
      <dgm:t>
        <a:bodyPr/>
        <a:lstStyle/>
        <a:p>
          <a:endParaRPr lang="fr-FR"/>
        </a:p>
      </dgm:t>
    </dgm:pt>
    <dgm:pt modelId="{673CA327-50E6-4C6E-A5A4-49AD1ABDA0A4}" type="sibTrans" cxnId="{865F570A-52A6-4ED9-9B77-2C75540BABB9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4"/>
      <dgm:spPr/>
      <dgm:t>
        <a:bodyPr/>
        <a:lstStyle/>
        <a:p>
          <a:endParaRPr lang="fr-FR"/>
        </a:p>
      </dgm:t>
    </dgm:pt>
    <dgm:pt modelId="{BD14E836-18CA-4540-ACE7-259B4FEB5660}" type="pres">
      <dgm:prSet presAssocID="{EDF4B1FB-A1EE-4E8E-8197-C238DF8CBA24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3BAF37-2505-4788-8068-7EA68A2BB11B}" type="pres">
      <dgm:prSet presAssocID="{D6D05DD8-8863-424C-9562-1A86C6E34099}" presName="Name13" presStyleLbl="parChTrans1D2" presStyleIdx="1" presStyleCnt="4"/>
      <dgm:spPr/>
      <dgm:t>
        <a:bodyPr/>
        <a:lstStyle/>
        <a:p>
          <a:endParaRPr lang="fr-FR"/>
        </a:p>
      </dgm:t>
    </dgm:pt>
    <dgm:pt modelId="{4507E950-8BBE-4112-A47E-79D4072435D4}" type="pres">
      <dgm:prSet presAssocID="{E169BADC-CEA5-4B99-974E-ABDA3FE0DE7A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2" presStyleCnt="4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DB554-4C1E-4869-8CD4-4BAB3787DD30}" type="pres">
      <dgm:prSet presAssocID="{18F64E2C-4ECA-47DD-96B6-90E5CD410970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82F82C60-A8CC-4671-A2FA-82F9E61FEB17}" type="pres">
      <dgm:prSet presAssocID="{C922A6F2-61A1-44D2-B331-ACF82153D4D7}" presName="childText" presStyleLbl="bgAcc1" presStyleIdx="3" presStyleCnt="4" custLinFactY="20282" custLinFactNeighborX="-737" custLinFactNeighborY="100000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7B726041-D5A6-493B-9F4F-0B0F6256E5D8}" type="presOf" srcId="{4E3A83A1-CBD1-443D-BC81-DAF66E587375}" destId="{8988A519-7115-4571-ADAF-FD5A0CAD5CBB}" srcOrd="0" destOrd="0" presId="urn:microsoft.com/office/officeart/2005/8/layout/hierarchy3"/>
    <dgm:cxn modelId="{3B23BB7D-422E-4D4D-868A-B0937A0B4589}" type="presOf" srcId="{E169BADC-CEA5-4B99-974E-ABDA3FE0DE7A}" destId="{4507E950-8BBE-4112-A47E-79D4072435D4}" srcOrd="0" destOrd="0" presId="urn:microsoft.com/office/officeart/2005/8/layout/hierarchy3"/>
    <dgm:cxn modelId="{22C06123-FD56-455F-A33F-E9113ED7C356}" type="presOf" srcId="{EDF4B1FB-A1EE-4E8E-8197-C238DF8CBA24}" destId="{BD14E836-18CA-4540-ACE7-259B4FEB5660}" srcOrd="0" destOrd="0" presId="urn:microsoft.com/office/officeart/2005/8/layout/hierarchy3"/>
    <dgm:cxn modelId="{5B0B9E89-7425-46DE-A491-C0C6648070FE}" type="presOf" srcId="{18F64E2C-4ECA-47DD-96B6-90E5CD410970}" destId="{994DB554-4C1E-4869-8CD4-4BAB3787DD30}" srcOrd="0" destOrd="0" presId="urn:microsoft.com/office/officeart/2005/8/layout/hierarchy3"/>
    <dgm:cxn modelId="{27705676-6A65-4A64-AB27-9BCB721891D8}" type="presOf" srcId="{1E27A49A-2BF1-48FA-A04E-CA56DD05DA11}" destId="{F5C24C25-DE83-422C-9687-DA1977A7239B}" srcOrd="0" destOrd="0" presId="urn:microsoft.com/office/officeart/2005/8/layout/hierarchy3"/>
    <dgm:cxn modelId="{DAC0A1C0-CDA6-489F-B916-A5000A1BB1A7}" type="presOf" srcId="{1E27A49A-2BF1-48FA-A04E-CA56DD05DA11}" destId="{EB8738B9-B30B-49DC-82E6-AFCFD047D8E7}" srcOrd="1" destOrd="0" presId="urn:microsoft.com/office/officeart/2005/8/layout/hierarchy3"/>
    <dgm:cxn modelId="{AEE07D42-F8D4-475D-A923-A0467AA45144}" type="presOf" srcId="{35B7A0FE-DD92-4E6A-A1AA-4C5852B4C942}" destId="{084078F9-2F62-4C30-8E1A-8D2B09ADF11A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C314351A-1359-42DC-A1C6-A30D36B5F79E}" type="presOf" srcId="{D991AF2D-B35E-4B00-8EAB-BC0A60C5ECA1}" destId="{8BF34E75-BE9F-4BFE-81DB-AC2BDD4AF432}" srcOrd="0" destOrd="0" presId="urn:microsoft.com/office/officeart/2005/8/layout/hierarchy3"/>
    <dgm:cxn modelId="{865F570A-52A6-4ED9-9B77-2C75540BABB9}" srcId="{1E27A49A-2BF1-48FA-A04E-CA56DD05DA11}" destId="{C922A6F2-61A1-44D2-B331-ACF82153D4D7}" srcOrd="1" destOrd="0" parTransId="{18F64E2C-4ECA-47DD-96B6-90E5CD410970}" sibTransId="{673CA327-50E6-4C6E-A5A4-49AD1ABDA0A4}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2E52BF2B-E4B5-46BB-B863-E9EF8826A242}" type="presOf" srcId="{408E7FDC-9ECC-4C2B-9E87-E402407E85BA}" destId="{D97D641D-CA79-4804-854E-306B03D8DB8C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82111C9A-7028-4DDE-A8F7-5746359DC36D}" type="presOf" srcId="{D6D05DD8-8863-424C-9562-1A86C6E34099}" destId="{FF3BAF37-2505-4788-8068-7EA68A2BB11B}" srcOrd="0" destOrd="0" presId="urn:microsoft.com/office/officeart/2005/8/layout/hierarchy3"/>
    <dgm:cxn modelId="{70DE979B-9DA7-4D69-841E-E4A8005B5ACA}" type="presOf" srcId="{AE7232AF-D583-4232-AE1E-5C27BB0C394F}" destId="{20F5FB54-566C-43C9-932E-38BA3011BC9A}" srcOrd="0" destOrd="0" presId="urn:microsoft.com/office/officeart/2005/8/layout/hierarchy3"/>
    <dgm:cxn modelId="{D5FA452E-5837-4176-9A83-42CEA823AC6D}" type="presOf" srcId="{C922A6F2-61A1-44D2-B331-ACF82153D4D7}" destId="{82F82C60-A8CC-4671-A2FA-82F9E61FEB17}" srcOrd="0" destOrd="0" presId="urn:microsoft.com/office/officeart/2005/8/layout/hierarchy3"/>
    <dgm:cxn modelId="{F9C44BDE-ABCD-425A-8E50-84F512C0F0AF}" type="presOf" srcId="{4E3A83A1-CBD1-443D-BC81-DAF66E587375}" destId="{5F643A28-FCFC-410D-8D0F-6F80D42A2E69}" srcOrd="1" destOrd="0" presId="urn:microsoft.com/office/officeart/2005/8/layout/hierarchy3"/>
    <dgm:cxn modelId="{FF9A5C2F-4EF5-4754-B4FA-48F674079183}" type="presParOf" srcId="{084078F9-2F62-4C30-8E1A-8D2B09ADF11A}" destId="{FD430742-4856-4AC4-A32F-25E37E5D733E}" srcOrd="0" destOrd="0" presId="urn:microsoft.com/office/officeart/2005/8/layout/hierarchy3"/>
    <dgm:cxn modelId="{0C62516B-1419-4D0B-B9FB-80C3A04B315F}" type="presParOf" srcId="{FD430742-4856-4AC4-A32F-25E37E5D733E}" destId="{AD27D9F1-E1E7-4A2E-80EB-7E5A97A455B7}" srcOrd="0" destOrd="0" presId="urn:microsoft.com/office/officeart/2005/8/layout/hierarchy3"/>
    <dgm:cxn modelId="{330DBEE1-D6CD-4292-A4EE-E03EECDC7759}" type="presParOf" srcId="{AD27D9F1-E1E7-4A2E-80EB-7E5A97A455B7}" destId="{8988A519-7115-4571-ADAF-FD5A0CAD5CBB}" srcOrd="0" destOrd="0" presId="urn:microsoft.com/office/officeart/2005/8/layout/hierarchy3"/>
    <dgm:cxn modelId="{5038709F-ACF2-43C5-92D8-20185C74B0F4}" type="presParOf" srcId="{AD27D9F1-E1E7-4A2E-80EB-7E5A97A455B7}" destId="{5F643A28-FCFC-410D-8D0F-6F80D42A2E69}" srcOrd="1" destOrd="0" presId="urn:microsoft.com/office/officeart/2005/8/layout/hierarchy3"/>
    <dgm:cxn modelId="{BF9E962C-B08A-41F7-9B66-3FEE34836767}" type="presParOf" srcId="{FD430742-4856-4AC4-A32F-25E37E5D733E}" destId="{D2D413B2-FA75-41B4-B3BB-8DBDD2807942}" srcOrd="1" destOrd="0" presId="urn:microsoft.com/office/officeart/2005/8/layout/hierarchy3"/>
    <dgm:cxn modelId="{CCE9B57E-2643-49B3-AC3C-8F14FD39A62A}" type="presParOf" srcId="{D2D413B2-FA75-41B4-B3BB-8DBDD2807942}" destId="{D97D641D-CA79-4804-854E-306B03D8DB8C}" srcOrd="0" destOrd="0" presId="urn:microsoft.com/office/officeart/2005/8/layout/hierarchy3"/>
    <dgm:cxn modelId="{51375340-A79A-4B89-BA13-A3B11465F37B}" type="presParOf" srcId="{D2D413B2-FA75-41B4-B3BB-8DBDD2807942}" destId="{BD14E836-18CA-4540-ACE7-259B4FEB5660}" srcOrd="1" destOrd="0" presId="urn:microsoft.com/office/officeart/2005/8/layout/hierarchy3"/>
    <dgm:cxn modelId="{922249CE-B62E-476A-874F-FC5811117B8C}" type="presParOf" srcId="{D2D413B2-FA75-41B4-B3BB-8DBDD2807942}" destId="{FF3BAF37-2505-4788-8068-7EA68A2BB11B}" srcOrd="2" destOrd="0" presId="urn:microsoft.com/office/officeart/2005/8/layout/hierarchy3"/>
    <dgm:cxn modelId="{7FEDBF0B-05DC-4CCD-A704-899E0058F138}" type="presParOf" srcId="{D2D413B2-FA75-41B4-B3BB-8DBDD2807942}" destId="{4507E950-8BBE-4112-A47E-79D4072435D4}" srcOrd="3" destOrd="0" presId="urn:microsoft.com/office/officeart/2005/8/layout/hierarchy3"/>
    <dgm:cxn modelId="{2F694121-46F9-4D53-B013-20FE352AE687}" type="presParOf" srcId="{084078F9-2F62-4C30-8E1A-8D2B09ADF11A}" destId="{AA51BB5C-7D90-41C1-BDBE-82C8531F300A}" srcOrd="1" destOrd="0" presId="urn:microsoft.com/office/officeart/2005/8/layout/hierarchy3"/>
    <dgm:cxn modelId="{2680B4C0-B74A-4413-8289-18C1F243F2ED}" type="presParOf" srcId="{AA51BB5C-7D90-41C1-BDBE-82C8531F300A}" destId="{7FD76F87-0CF7-4710-926A-A629DBFBFEA2}" srcOrd="0" destOrd="0" presId="urn:microsoft.com/office/officeart/2005/8/layout/hierarchy3"/>
    <dgm:cxn modelId="{AF0DF057-2B79-4F4C-B74A-3BA9C4BB6DEA}" type="presParOf" srcId="{7FD76F87-0CF7-4710-926A-A629DBFBFEA2}" destId="{F5C24C25-DE83-422C-9687-DA1977A7239B}" srcOrd="0" destOrd="0" presId="urn:microsoft.com/office/officeart/2005/8/layout/hierarchy3"/>
    <dgm:cxn modelId="{DD398318-4B4E-4F4F-AC63-F9D4EB6B1932}" type="presParOf" srcId="{7FD76F87-0CF7-4710-926A-A629DBFBFEA2}" destId="{EB8738B9-B30B-49DC-82E6-AFCFD047D8E7}" srcOrd="1" destOrd="0" presId="urn:microsoft.com/office/officeart/2005/8/layout/hierarchy3"/>
    <dgm:cxn modelId="{6F2162F4-119D-4A60-886C-FE7DE8EC6E08}" type="presParOf" srcId="{AA51BB5C-7D90-41C1-BDBE-82C8531F300A}" destId="{D857468E-98E5-4AB0-861A-19591B34C089}" srcOrd="1" destOrd="0" presId="urn:microsoft.com/office/officeart/2005/8/layout/hierarchy3"/>
    <dgm:cxn modelId="{D1792F0B-D954-416D-AE17-FBBCA089CFB4}" type="presParOf" srcId="{D857468E-98E5-4AB0-861A-19591B34C089}" destId="{20F5FB54-566C-43C9-932E-38BA3011BC9A}" srcOrd="0" destOrd="0" presId="urn:microsoft.com/office/officeart/2005/8/layout/hierarchy3"/>
    <dgm:cxn modelId="{C2CA9C4A-FB7B-4214-9208-875632BA39B3}" type="presParOf" srcId="{D857468E-98E5-4AB0-861A-19591B34C089}" destId="{8BF34E75-BE9F-4BFE-81DB-AC2BDD4AF432}" srcOrd="1" destOrd="0" presId="urn:microsoft.com/office/officeart/2005/8/layout/hierarchy3"/>
    <dgm:cxn modelId="{54BB8D5C-718B-4193-BCA0-2ED16FFDA695}" type="presParOf" srcId="{D857468E-98E5-4AB0-861A-19591B34C089}" destId="{994DB554-4C1E-4869-8CD4-4BAB3787DD30}" srcOrd="2" destOrd="0" presId="urn:microsoft.com/office/officeart/2005/8/layout/hierarchy3"/>
    <dgm:cxn modelId="{8D06CFC2-192B-4703-BDE6-D4C5F4119885}" type="presParOf" srcId="{D857468E-98E5-4AB0-861A-19591B34C089}" destId="{82F82C60-A8CC-4671-A2FA-82F9E61FEB17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أشكال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المكتوبة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والدولة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والدستورانية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7094AF0-47D1-4C2A-88EC-436693B0966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المرنة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1510C-EF46-40EF-BE55-EED6737AB7AA}" type="parTrans" cxnId="{42DCD2B5-4844-483C-89AA-56414F3D486C}">
      <dgm:prSet/>
      <dgm:spPr/>
      <dgm:t>
        <a:bodyPr/>
        <a:lstStyle/>
        <a:p>
          <a:endParaRPr lang="fr-FR"/>
        </a:p>
      </dgm:t>
    </dgm:pt>
    <dgm:pt modelId="{2FA692CB-7902-45AF-8B0C-39302F8411C9}" type="sibTrans" cxnId="{42DCD2B5-4844-483C-89AA-56414F3D486C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العرفية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C922A6F2-61A1-44D2-B331-ACF82153D4D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الاجتماعي والدستور السياسي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F64E2C-4ECA-47DD-96B6-90E5CD410970}" type="parTrans" cxnId="{865F570A-52A6-4ED9-9B77-2C75540BABB9}">
      <dgm:prSet/>
      <dgm:spPr/>
      <dgm:t>
        <a:bodyPr/>
        <a:lstStyle/>
        <a:p>
          <a:endParaRPr lang="fr-FR"/>
        </a:p>
      </dgm:t>
    </dgm:pt>
    <dgm:pt modelId="{673CA327-50E6-4C6E-A5A4-49AD1ABDA0A4}" type="sibTrans" cxnId="{865F570A-52A6-4ED9-9B77-2C75540BABB9}">
      <dgm:prSet/>
      <dgm:spPr/>
      <dgm:t>
        <a:bodyPr/>
        <a:lstStyle/>
        <a:p>
          <a:endParaRPr lang="fr-FR"/>
        </a:p>
      </dgm:t>
    </dgm:pt>
    <dgm:pt modelId="{23F7C0ED-7A25-4FDA-90BB-D820F9B4CE9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الصلبة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BB5A53-620E-42A4-9739-E807FD9A5E51}" type="parTrans" cxnId="{36733E26-07FA-4438-9694-F94F636AF593}">
      <dgm:prSet/>
      <dgm:spPr/>
    </dgm:pt>
    <dgm:pt modelId="{63C12033-3568-4552-96AF-79270BAE879C}" type="sibTrans" cxnId="{36733E26-07FA-4438-9694-F94F636AF593}">
      <dgm:prSet/>
      <dgm:spPr/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7"/>
      <dgm:spPr/>
      <dgm:t>
        <a:bodyPr/>
        <a:lstStyle/>
        <a:p>
          <a:endParaRPr lang="fr-FR"/>
        </a:p>
      </dgm:t>
    </dgm:pt>
    <dgm:pt modelId="{BD14E836-18CA-4540-ACE7-259B4FEB5660}" type="pres">
      <dgm:prSet presAssocID="{EDF4B1FB-A1EE-4E8E-8197-C238DF8CBA24}" presName="childText" presStyleLbl="bgAcc1" presStyleIdx="0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3BAF37-2505-4788-8068-7EA68A2BB11B}" type="pres">
      <dgm:prSet presAssocID="{D6D05DD8-8863-424C-9562-1A86C6E34099}" presName="Name13" presStyleLbl="parChTrans1D2" presStyleIdx="1" presStyleCnt="7"/>
      <dgm:spPr/>
      <dgm:t>
        <a:bodyPr/>
        <a:lstStyle/>
        <a:p>
          <a:endParaRPr lang="fr-FR"/>
        </a:p>
      </dgm:t>
    </dgm:pt>
    <dgm:pt modelId="{4507E950-8BBE-4112-A47E-79D4072435D4}" type="pres">
      <dgm:prSet presAssocID="{E169BADC-CEA5-4B99-974E-ABDA3FE0DE7A}" presName="childText" presStyleLbl="bgAcc1" presStyleIdx="1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6E60E3-BB37-4959-8BD0-23FBB630811A}" type="pres">
      <dgm:prSet presAssocID="{C891510C-EF46-40EF-BE55-EED6737AB7AA}" presName="Name13" presStyleLbl="parChTrans1D2" presStyleIdx="2" presStyleCnt="7"/>
      <dgm:spPr/>
      <dgm:t>
        <a:bodyPr/>
        <a:lstStyle/>
        <a:p>
          <a:endParaRPr lang="fr-FR"/>
        </a:p>
      </dgm:t>
    </dgm:pt>
    <dgm:pt modelId="{021A959C-289E-4B7C-880A-09B809F6AF07}" type="pres">
      <dgm:prSet presAssocID="{67094AF0-47D1-4C2A-88EC-436693B09663}" presName="childText" presStyleLbl="bgAcc1" presStyleIdx="2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ACC09B8-C47E-499C-AD80-CC5AC51CE662}" type="pres">
      <dgm:prSet presAssocID="{9CBB5A53-620E-42A4-9739-E807FD9A5E51}" presName="Name13" presStyleLbl="parChTrans1D2" presStyleIdx="3" presStyleCnt="7"/>
      <dgm:spPr/>
    </dgm:pt>
    <dgm:pt modelId="{C2566088-784D-4499-B5EE-E153A53C82D2}" type="pres">
      <dgm:prSet presAssocID="{23F7C0ED-7A25-4FDA-90BB-D820F9B4CE9C}" presName="childText" presStyleLbl="bgAcc1" presStyleIdx="3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4" presStyleCnt="7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4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94DB554-4C1E-4869-8CD4-4BAB3787DD30}" type="pres">
      <dgm:prSet presAssocID="{18F64E2C-4ECA-47DD-96B6-90E5CD410970}" presName="Name13" presStyleLbl="parChTrans1D2" presStyleIdx="5" presStyleCnt="7"/>
      <dgm:spPr/>
      <dgm:t>
        <a:bodyPr/>
        <a:lstStyle/>
        <a:p>
          <a:pPr rtl="1"/>
          <a:endParaRPr lang="ar-SA"/>
        </a:p>
      </dgm:t>
    </dgm:pt>
    <dgm:pt modelId="{82F82C60-A8CC-4671-A2FA-82F9E61FEB17}" type="pres">
      <dgm:prSet presAssocID="{C922A6F2-61A1-44D2-B331-ACF82153D4D7}" presName="childText" presStyleLbl="bgAcc1" presStyleIdx="5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6" presStyleCnt="7"/>
      <dgm:spPr/>
      <dgm:t>
        <a:bodyPr/>
        <a:lstStyle/>
        <a:p>
          <a:endParaRPr lang="fr-FR"/>
        </a:p>
      </dgm:t>
    </dgm:pt>
    <dgm:pt modelId="{E91A8CB5-B328-4F5B-A286-F200E3A4C6D2}" type="pres">
      <dgm:prSet presAssocID="{F60AF0CC-3B1D-4474-ABF4-13DDF904D75C}" presName="childText" presStyleLbl="bgAcc1" presStyleIdx="6" presStyleCnt="7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38041348-1482-4E37-A4F3-C4FBC17A50F8}" type="presOf" srcId="{D6D05DD8-8863-424C-9562-1A86C6E34099}" destId="{FF3BAF37-2505-4788-8068-7EA68A2BB11B}" srcOrd="0" destOrd="0" presId="urn:microsoft.com/office/officeart/2005/8/layout/hierarchy3"/>
    <dgm:cxn modelId="{876B2573-C26B-4E2A-88A4-993FB3DBC219}" type="presOf" srcId="{4E3A83A1-CBD1-443D-BC81-DAF66E587375}" destId="{5F643A28-FCFC-410D-8D0F-6F80D42A2E69}" srcOrd="1" destOrd="0" presId="urn:microsoft.com/office/officeart/2005/8/layout/hierarchy3"/>
    <dgm:cxn modelId="{99F0A285-DE43-421A-9B31-510D6854BBB4}" type="presOf" srcId="{18F64E2C-4ECA-47DD-96B6-90E5CD410970}" destId="{994DB554-4C1E-4869-8CD4-4BAB3787DD30}" srcOrd="0" destOrd="0" presId="urn:microsoft.com/office/officeart/2005/8/layout/hierarchy3"/>
    <dgm:cxn modelId="{668958AF-6520-4387-BBEF-D0E61672C78A}" type="presOf" srcId="{23F7C0ED-7A25-4FDA-90BB-D820F9B4CE9C}" destId="{C2566088-784D-4499-B5EE-E153A53C82D2}" srcOrd="0" destOrd="0" presId="urn:microsoft.com/office/officeart/2005/8/layout/hierarchy3"/>
    <dgm:cxn modelId="{71105C55-CE8A-4F4B-9EE5-ADF69E27620B}" type="presOf" srcId="{408E7FDC-9ECC-4C2B-9E87-E402407E85BA}" destId="{D97D641D-CA79-4804-854E-306B03D8DB8C}" srcOrd="0" destOrd="0" presId="urn:microsoft.com/office/officeart/2005/8/layout/hierarchy3"/>
    <dgm:cxn modelId="{C862FE77-2F39-474B-A7D4-A4A915B7CD4C}" type="presOf" srcId="{67094AF0-47D1-4C2A-88EC-436693B09663}" destId="{021A959C-289E-4B7C-880A-09B809F6AF07}" srcOrd="0" destOrd="0" presId="urn:microsoft.com/office/officeart/2005/8/layout/hierarchy3"/>
    <dgm:cxn modelId="{75A752A5-3E21-44D1-886F-BEEB72E31C4E}" type="presOf" srcId="{E169BADC-CEA5-4B99-974E-ABDA3FE0DE7A}" destId="{4507E950-8BBE-4112-A47E-79D4072435D4}" srcOrd="0" destOrd="0" presId="urn:microsoft.com/office/officeart/2005/8/layout/hierarchy3"/>
    <dgm:cxn modelId="{E08FAF94-6F8D-40F5-9439-5A847A537FBD}" type="presOf" srcId="{1E27A49A-2BF1-48FA-A04E-CA56DD05DA11}" destId="{F5C24C25-DE83-422C-9687-DA1977A7239B}" srcOrd="0" destOrd="0" presId="urn:microsoft.com/office/officeart/2005/8/layout/hierarchy3"/>
    <dgm:cxn modelId="{865F570A-52A6-4ED9-9B77-2C75540BABB9}" srcId="{1E27A49A-2BF1-48FA-A04E-CA56DD05DA11}" destId="{C922A6F2-61A1-44D2-B331-ACF82153D4D7}" srcOrd="1" destOrd="0" parTransId="{18F64E2C-4ECA-47DD-96B6-90E5CD410970}" sibTransId="{673CA327-50E6-4C6E-A5A4-49AD1ABDA0A4}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623D978-5509-4E2A-A6ED-A226EED6E78D}" srcId="{1E27A49A-2BF1-48FA-A04E-CA56DD05DA11}" destId="{F60AF0CC-3B1D-4474-ABF4-13DDF904D75C}" srcOrd="2" destOrd="0" parTransId="{60F9689C-B409-4751-9D77-44008DC5698A}" sibTransId="{17FA4141-36BB-40CD-9DDE-69B3D64C1585}"/>
    <dgm:cxn modelId="{36733E26-07FA-4438-9694-F94F636AF593}" srcId="{4E3A83A1-CBD1-443D-BC81-DAF66E587375}" destId="{23F7C0ED-7A25-4FDA-90BB-D820F9B4CE9C}" srcOrd="3" destOrd="0" parTransId="{9CBB5A53-620E-42A4-9739-E807FD9A5E51}" sibTransId="{63C12033-3568-4552-96AF-79270BAE879C}"/>
    <dgm:cxn modelId="{8A22A9DA-4953-40F4-B7D7-0A70412F05C8}" type="presOf" srcId="{EDF4B1FB-A1EE-4E8E-8197-C238DF8CBA24}" destId="{BD14E836-18CA-4540-ACE7-259B4FEB5660}" srcOrd="0" destOrd="0" presId="urn:microsoft.com/office/officeart/2005/8/layout/hierarchy3"/>
    <dgm:cxn modelId="{F3E5E9DA-4C87-4985-9D06-701A5DCE2661}" type="presOf" srcId="{D991AF2D-B35E-4B00-8EAB-BC0A60C5ECA1}" destId="{8BF34E75-BE9F-4BFE-81DB-AC2BDD4AF432}" srcOrd="0" destOrd="0" presId="urn:microsoft.com/office/officeart/2005/8/layout/hierarchy3"/>
    <dgm:cxn modelId="{82E9744F-A5A2-4217-AA0E-B4C4ACC721C1}" type="presOf" srcId="{F60AF0CC-3B1D-4474-ABF4-13DDF904D75C}" destId="{E91A8CB5-B328-4F5B-A286-F200E3A4C6D2}" srcOrd="0" destOrd="0" presId="urn:microsoft.com/office/officeart/2005/8/layout/hierarchy3"/>
    <dgm:cxn modelId="{28BA85D6-D0E5-46B5-9814-773DAF801F12}" type="presOf" srcId="{9CBB5A53-620E-42A4-9739-E807FD9A5E51}" destId="{0ACC09B8-C47E-499C-AD80-CC5AC51CE662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F64A5DCB-B7D0-4B5C-B50B-92070EFCA170}" type="presOf" srcId="{4E3A83A1-CBD1-443D-BC81-DAF66E587375}" destId="{8988A519-7115-4571-ADAF-FD5A0CAD5CBB}" srcOrd="0" destOrd="0" presId="urn:microsoft.com/office/officeart/2005/8/layout/hierarchy3"/>
    <dgm:cxn modelId="{B93EAB24-B0FA-447A-90AC-FA15BA6F7305}" type="presOf" srcId="{C891510C-EF46-40EF-BE55-EED6737AB7AA}" destId="{2F6E60E3-BB37-4959-8BD0-23FBB630811A}" srcOrd="0" destOrd="0" presId="urn:microsoft.com/office/officeart/2005/8/layout/hierarchy3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537AD7CF-D1CB-4294-A36E-D7EBE80F75C8}" type="presOf" srcId="{C922A6F2-61A1-44D2-B331-ACF82153D4D7}" destId="{82F82C60-A8CC-4671-A2FA-82F9E61FEB17}" srcOrd="0" destOrd="0" presId="urn:microsoft.com/office/officeart/2005/8/layout/hierarchy3"/>
    <dgm:cxn modelId="{3333C189-F51C-4C14-8AB3-C0BBCE093118}" type="presOf" srcId="{1E27A49A-2BF1-48FA-A04E-CA56DD05DA11}" destId="{EB8738B9-B30B-49DC-82E6-AFCFD047D8E7}" srcOrd="1" destOrd="0" presId="urn:microsoft.com/office/officeart/2005/8/layout/hierarchy3"/>
    <dgm:cxn modelId="{453B36D4-0C91-4C28-B9F4-1C103E435732}" type="presOf" srcId="{60F9689C-B409-4751-9D77-44008DC5698A}" destId="{4289FF04-F437-4BDB-BE18-35394039F106}" srcOrd="0" destOrd="0" presId="urn:microsoft.com/office/officeart/2005/8/layout/hierarchy3"/>
    <dgm:cxn modelId="{5AC24445-B0AA-4D19-845F-0894B73AD8DC}" type="presOf" srcId="{AE7232AF-D583-4232-AE1E-5C27BB0C394F}" destId="{20F5FB54-566C-43C9-932E-38BA3011BC9A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C1263E2D-3079-40F2-A181-F3E3B873B842}" type="presOf" srcId="{35B7A0FE-DD92-4E6A-A1AA-4C5852B4C942}" destId="{084078F9-2F62-4C30-8E1A-8D2B09ADF11A}" srcOrd="0" destOrd="0" presId="urn:microsoft.com/office/officeart/2005/8/layout/hierarchy3"/>
    <dgm:cxn modelId="{42DCD2B5-4844-483C-89AA-56414F3D486C}" srcId="{4E3A83A1-CBD1-443D-BC81-DAF66E587375}" destId="{67094AF0-47D1-4C2A-88EC-436693B09663}" srcOrd="2" destOrd="0" parTransId="{C891510C-EF46-40EF-BE55-EED6737AB7AA}" sibTransId="{2FA692CB-7902-45AF-8B0C-39302F8411C9}"/>
    <dgm:cxn modelId="{37D7BF00-D132-4B23-B337-4B0A89CFD93C}" type="presParOf" srcId="{084078F9-2F62-4C30-8E1A-8D2B09ADF11A}" destId="{FD430742-4856-4AC4-A32F-25E37E5D733E}" srcOrd="0" destOrd="0" presId="urn:microsoft.com/office/officeart/2005/8/layout/hierarchy3"/>
    <dgm:cxn modelId="{01BB41F6-B90E-4D2B-B84B-D493D5F9EE14}" type="presParOf" srcId="{FD430742-4856-4AC4-A32F-25E37E5D733E}" destId="{AD27D9F1-E1E7-4A2E-80EB-7E5A97A455B7}" srcOrd="0" destOrd="0" presId="urn:microsoft.com/office/officeart/2005/8/layout/hierarchy3"/>
    <dgm:cxn modelId="{5185FAD2-ECCF-4388-850B-845933F874FA}" type="presParOf" srcId="{AD27D9F1-E1E7-4A2E-80EB-7E5A97A455B7}" destId="{8988A519-7115-4571-ADAF-FD5A0CAD5CBB}" srcOrd="0" destOrd="0" presId="urn:microsoft.com/office/officeart/2005/8/layout/hierarchy3"/>
    <dgm:cxn modelId="{3DCAD6E1-BF04-4782-B6E4-2BE5D4BD7D6D}" type="presParOf" srcId="{AD27D9F1-E1E7-4A2E-80EB-7E5A97A455B7}" destId="{5F643A28-FCFC-410D-8D0F-6F80D42A2E69}" srcOrd="1" destOrd="0" presId="urn:microsoft.com/office/officeart/2005/8/layout/hierarchy3"/>
    <dgm:cxn modelId="{7A37E838-7769-4CBD-B610-0856756C97A2}" type="presParOf" srcId="{FD430742-4856-4AC4-A32F-25E37E5D733E}" destId="{D2D413B2-FA75-41B4-B3BB-8DBDD2807942}" srcOrd="1" destOrd="0" presId="urn:microsoft.com/office/officeart/2005/8/layout/hierarchy3"/>
    <dgm:cxn modelId="{978D6F3C-CF85-4848-A095-3C03E0F0B71F}" type="presParOf" srcId="{D2D413B2-FA75-41B4-B3BB-8DBDD2807942}" destId="{D97D641D-CA79-4804-854E-306B03D8DB8C}" srcOrd="0" destOrd="0" presId="urn:microsoft.com/office/officeart/2005/8/layout/hierarchy3"/>
    <dgm:cxn modelId="{FE1B282E-E1BC-4EF0-9621-84860903E03A}" type="presParOf" srcId="{D2D413B2-FA75-41B4-B3BB-8DBDD2807942}" destId="{BD14E836-18CA-4540-ACE7-259B4FEB5660}" srcOrd="1" destOrd="0" presId="urn:microsoft.com/office/officeart/2005/8/layout/hierarchy3"/>
    <dgm:cxn modelId="{B879BEF7-3B96-4482-96A3-315A33A0D5CA}" type="presParOf" srcId="{D2D413B2-FA75-41B4-B3BB-8DBDD2807942}" destId="{FF3BAF37-2505-4788-8068-7EA68A2BB11B}" srcOrd="2" destOrd="0" presId="urn:microsoft.com/office/officeart/2005/8/layout/hierarchy3"/>
    <dgm:cxn modelId="{6AFC233F-1208-4D8A-BA52-62A7B080EF9A}" type="presParOf" srcId="{D2D413B2-FA75-41B4-B3BB-8DBDD2807942}" destId="{4507E950-8BBE-4112-A47E-79D4072435D4}" srcOrd="3" destOrd="0" presId="urn:microsoft.com/office/officeart/2005/8/layout/hierarchy3"/>
    <dgm:cxn modelId="{5DBD12CA-08CB-477B-B09F-403738E23AA0}" type="presParOf" srcId="{D2D413B2-FA75-41B4-B3BB-8DBDD2807942}" destId="{2F6E60E3-BB37-4959-8BD0-23FBB630811A}" srcOrd="4" destOrd="0" presId="urn:microsoft.com/office/officeart/2005/8/layout/hierarchy3"/>
    <dgm:cxn modelId="{2D59ADD1-1F97-4913-929A-49A14F88BFE4}" type="presParOf" srcId="{D2D413B2-FA75-41B4-B3BB-8DBDD2807942}" destId="{021A959C-289E-4B7C-880A-09B809F6AF07}" srcOrd="5" destOrd="0" presId="urn:microsoft.com/office/officeart/2005/8/layout/hierarchy3"/>
    <dgm:cxn modelId="{20F6EDC9-4380-4B2A-A8CB-A331773AD633}" type="presParOf" srcId="{D2D413B2-FA75-41B4-B3BB-8DBDD2807942}" destId="{0ACC09B8-C47E-499C-AD80-CC5AC51CE662}" srcOrd="6" destOrd="0" presId="urn:microsoft.com/office/officeart/2005/8/layout/hierarchy3"/>
    <dgm:cxn modelId="{16BD9828-4FD5-40E9-828A-F2A076521A68}" type="presParOf" srcId="{D2D413B2-FA75-41B4-B3BB-8DBDD2807942}" destId="{C2566088-784D-4499-B5EE-E153A53C82D2}" srcOrd="7" destOrd="0" presId="urn:microsoft.com/office/officeart/2005/8/layout/hierarchy3"/>
    <dgm:cxn modelId="{C9C3EFD5-7AC5-4E6C-96E0-DC1CDA63A762}" type="presParOf" srcId="{084078F9-2F62-4C30-8E1A-8D2B09ADF11A}" destId="{AA51BB5C-7D90-41C1-BDBE-82C8531F300A}" srcOrd="1" destOrd="0" presId="urn:microsoft.com/office/officeart/2005/8/layout/hierarchy3"/>
    <dgm:cxn modelId="{A7267BB4-BAB1-412A-9663-5F526359219E}" type="presParOf" srcId="{AA51BB5C-7D90-41C1-BDBE-82C8531F300A}" destId="{7FD76F87-0CF7-4710-926A-A629DBFBFEA2}" srcOrd="0" destOrd="0" presId="urn:microsoft.com/office/officeart/2005/8/layout/hierarchy3"/>
    <dgm:cxn modelId="{6A6C50DC-2B7B-4404-A82F-C14C46490EE1}" type="presParOf" srcId="{7FD76F87-0CF7-4710-926A-A629DBFBFEA2}" destId="{F5C24C25-DE83-422C-9687-DA1977A7239B}" srcOrd="0" destOrd="0" presId="urn:microsoft.com/office/officeart/2005/8/layout/hierarchy3"/>
    <dgm:cxn modelId="{5F810C33-AC19-4612-9898-16C20312BD38}" type="presParOf" srcId="{7FD76F87-0CF7-4710-926A-A629DBFBFEA2}" destId="{EB8738B9-B30B-49DC-82E6-AFCFD047D8E7}" srcOrd="1" destOrd="0" presId="urn:microsoft.com/office/officeart/2005/8/layout/hierarchy3"/>
    <dgm:cxn modelId="{72D56698-CDF7-4BDD-A835-B1678ACBF348}" type="presParOf" srcId="{AA51BB5C-7D90-41C1-BDBE-82C8531F300A}" destId="{D857468E-98E5-4AB0-861A-19591B34C089}" srcOrd="1" destOrd="0" presId="urn:microsoft.com/office/officeart/2005/8/layout/hierarchy3"/>
    <dgm:cxn modelId="{C1A947F4-9EE4-44FE-A0A1-449BC9B0FFD5}" type="presParOf" srcId="{D857468E-98E5-4AB0-861A-19591B34C089}" destId="{20F5FB54-566C-43C9-932E-38BA3011BC9A}" srcOrd="0" destOrd="0" presId="urn:microsoft.com/office/officeart/2005/8/layout/hierarchy3"/>
    <dgm:cxn modelId="{0C3B94F9-30FF-48C7-9A10-01B51C8BEC90}" type="presParOf" srcId="{D857468E-98E5-4AB0-861A-19591B34C089}" destId="{8BF34E75-BE9F-4BFE-81DB-AC2BDD4AF432}" srcOrd="1" destOrd="0" presId="urn:microsoft.com/office/officeart/2005/8/layout/hierarchy3"/>
    <dgm:cxn modelId="{6AF4DF81-A0AE-48A5-B201-70171075EF3C}" type="presParOf" srcId="{D857468E-98E5-4AB0-861A-19591B34C089}" destId="{994DB554-4C1E-4869-8CD4-4BAB3787DD30}" srcOrd="2" destOrd="0" presId="urn:microsoft.com/office/officeart/2005/8/layout/hierarchy3"/>
    <dgm:cxn modelId="{6477C13C-C48A-4771-BEA9-E62CE7CEE86C}" type="presParOf" srcId="{D857468E-98E5-4AB0-861A-19591B34C089}" destId="{82F82C60-A8CC-4671-A2FA-82F9E61FEB17}" srcOrd="3" destOrd="0" presId="urn:microsoft.com/office/officeart/2005/8/layout/hierarchy3"/>
    <dgm:cxn modelId="{E751E0B3-4954-4152-81E8-B19AFE29A59B}" type="presParOf" srcId="{D857468E-98E5-4AB0-861A-19591B34C089}" destId="{4289FF04-F437-4BDB-BE18-35394039F106}" srcOrd="4" destOrd="0" presId="urn:microsoft.com/office/officeart/2005/8/layout/hierarchy3"/>
    <dgm:cxn modelId="{161314BD-E084-48E7-8C47-07742C1E3674}" type="presParOf" srcId="{D857468E-98E5-4AB0-861A-19591B34C089}" destId="{E91A8CB5-B328-4F5B-A286-F200E3A4C6D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تعديل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EDF4B1FB-A1EE-4E8E-8197-C238DF8CBA24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مبادرة تعديل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08E7FDC-9ECC-4C2B-9E87-E402407E85BA}" type="parTrans" cxnId="{48736EAA-E0AE-4E1A-AD7B-DE6FCB3EF058}">
      <dgm:prSet/>
      <dgm:spPr/>
      <dgm:t>
        <a:bodyPr/>
        <a:lstStyle/>
        <a:p>
          <a:endParaRPr lang="fr-FR"/>
        </a:p>
      </dgm:t>
    </dgm:pt>
    <dgm:pt modelId="{379A6C23-EBF7-4E88-95FA-C9B0DF354A37}" type="sibTrans" cxnId="{48736EAA-E0AE-4E1A-AD7B-DE6FCB3EF058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وضع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السلطة التأسيسية الأصلية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كيفية تعيين السلطة التأسيسية الأصلية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67094AF0-47D1-4C2A-88EC-436693B09663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المصادقة النهائية على التعديل الدستوري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891510C-EF46-40EF-BE55-EED6737AB7AA}" type="parTrans" cxnId="{42DCD2B5-4844-483C-89AA-56414F3D486C}">
      <dgm:prSet/>
      <dgm:spPr/>
      <dgm:t>
        <a:bodyPr/>
        <a:lstStyle/>
        <a:p>
          <a:endParaRPr lang="fr-FR"/>
        </a:p>
      </dgm:t>
    </dgm:pt>
    <dgm:pt modelId="{2FA692CB-7902-45AF-8B0C-39302F8411C9}" type="sibTrans" cxnId="{42DCD2B5-4844-483C-89AA-56414F3D486C}">
      <dgm:prSet/>
      <dgm:spPr/>
      <dgm:t>
        <a:bodyPr/>
        <a:lstStyle/>
        <a:p>
          <a:endParaRPr lang="fr-FR"/>
        </a:p>
      </dgm:t>
    </dgm:pt>
    <dgm:pt modelId="{E169BADC-CEA5-4B99-974E-ABDA3FE0DE7A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إعداد نص التعديل الدستوري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6D05DD8-8863-424C-9562-1A86C6E34099}" type="parTrans" cxnId="{7F88D966-B49C-4251-A732-A1099BEB467F}">
      <dgm:prSet/>
      <dgm:spPr/>
      <dgm:t>
        <a:bodyPr/>
        <a:lstStyle/>
        <a:p>
          <a:endParaRPr lang="fr-FR"/>
        </a:p>
      </dgm:t>
    </dgm:pt>
    <dgm:pt modelId="{DE401103-AF9C-4F19-B4A9-4F938110991C}" type="sibTrans" cxnId="{7F88D966-B49C-4251-A732-A1099BEB467F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2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2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D97D641D-CA79-4804-854E-306B03D8DB8C}" type="pres">
      <dgm:prSet presAssocID="{408E7FDC-9ECC-4C2B-9E87-E402407E85BA}" presName="Name13" presStyleLbl="parChTrans1D2" presStyleIdx="0" presStyleCnt="5"/>
      <dgm:spPr/>
      <dgm:t>
        <a:bodyPr/>
        <a:lstStyle/>
        <a:p>
          <a:endParaRPr lang="fr-FR"/>
        </a:p>
      </dgm:t>
    </dgm:pt>
    <dgm:pt modelId="{BD14E836-18CA-4540-ACE7-259B4FEB5660}" type="pres">
      <dgm:prSet presAssocID="{EDF4B1FB-A1EE-4E8E-8197-C238DF8CBA24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F3BAF37-2505-4788-8068-7EA68A2BB11B}" type="pres">
      <dgm:prSet presAssocID="{D6D05DD8-8863-424C-9562-1A86C6E34099}" presName="Name13" presStyleLbl="parChTrans1D2" presStyleIdx="1" presStyleCnt="5"/>
      <dgm:spPr/>
      <dgm:t>
        <a:bodyPr/>
        <a:lstStyle/>
        <a:p>
          <a:endParaRPr lang="fr-FR"/>
        </a:p>
      </dgm:t>
    </dgm:pt>
    <dgm:pt modelId="{4507E950-8BBE-4112-A47E-79D4072435D4}" type="pres">
      <dgm:prSet presAssocID="{E169BADC-CEA5-4B99-974E-ABDA3FE0DE7A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F6E60E3-BB37-4959-8BD0-23FBB630811A}" type="pres">
      <dgm:prSet presAssocID="{C891510C-EF46-40EF-BE55-EED6737AB7AA}" presName="Name13" presStyleLbl="parChTrans1D2" presStyleIdx="2" presStyleCnt="5"/>
      <dgm:spPr/>
      <dgm:t>
        <a:bodyPr/>
        <a:lstStyle/>
        <a:p>
          <a:endParaRPr lang="fr-FR"/>
        </a:p>
      </dgm:t>
    </dgm:pt>
    <dgm:pt modelId="{021A959C-289E-4B7C-880A-09B809F6AF07}" type="pres">
      <dgm:prSet presAssocID="{67094AF0-47D1-4C2A-88EC-436693B09663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1" presStyleCnt="2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1" presStyleCnt="2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3" presStyleCnt="5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4" presStyleCnt="5"/>
      <dgm:spPr/>
      <dgm:t>
        <a:bodyPr/>
        <a:lstStyle/>
        <a:p>
          <a:endParaRPr lang="fr-FR"/>
        </a:p>
      </dgm:t>
    </dgm:pt>
    <dgm:pt modelId="{E91A8CB5-B328-4F5B-A286-F200E3A4C6D2}" type="pres">
      <dgm:prSet presAssocID="{F60AF0CC-3B1D-4474-ABF4-13DDF904D75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22394977-5400-4D48-B4AD-F69454E107EE}" type="presOf" srcId="{D6D05DD8-8863-424C-9562-1A86C6E34099}" destId="{FF3BAF37-2505-4788-8068-7EA68A2BB11B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A4CFCC3C-D535-4D95-A93A-8BE3C4E9D89F}" type="presOf" srcId="{4E3A83A1-CBD1-443D-BC81-DAF66E587375}" destId="{5F643A28-FCFC-410D-8D0F-6F80D42A2E69}" srcOrd="1" destOrd="0" presId="urn:microsoft.com/office/officeart/2005/8/layout/hierarchy3"/>
    <dgm:cxn modelId="{83BF48C0-4147-4989-B8E0-885964C43007}" type="presOf" srcId="{67094AF0-47D1-4C2A-88EC-436693B09663}" destId="{021A959C-289E-4B7C-880A-09B809F6AF07}" srcOrd="0" destOrd="0" presId="urn:microsoft.com/office/officeart/2005/8/layout/hierarchy3"/>
    <dgm:cxn modelId="{3213A412-52DB-4B7A-8E76-CFC6B5425EFF}" type="presOf" srcId="{60F9689C-B409-4751-9D77-44008DC5698A}" destId="{4289FF04-F437-4BDB-BE18-35394039F106}" srcOrd="0" destOrd="0" presId="urn:microsoft.com/office/officeart/2005/8/layout/hierarchy3"/>
    <dgm:cxn modelId="{926ACD9B-513D-4081-AD7F-323B9193C437}" type="presOf" srcId="{C891510C-EF46-40EF-BE55-EED6737AB7AA}" destId="{2F6E60E3-BB37-4959-8BD0-23FBB630811A}" srcOrd="0" destOrd="0" presId="urn:microsoft.com/office/officeart/2005/8/layout/hierarchy3"/>
    <dgm:cxn modelId="{2D9780DA-9373-47D6-96BC-1188AA0EFB6B}" type="presOf" srcId="{408E7FDC-9ECC-4C2B-9E87-E402407E85BA}" destId="{D97D641D-CA79-4804-854E-306B03D8DB8C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1BAC16A8-A4F8-4C69-93FD-CD195E956DAA}" type="presOf" srcId="{D991AF2D-B35E-4B00-8EAB-BC0A60C5ECA1}" destId="{8BF34E75-BE9F-4BFE-81DB-AC2BDD4AF432}" srcOrd="0" destOrd="0" presId="urn:microsoft.com/office/officeart/2005/8/layout/hierarchy3"/>
    <dgm:cxn modelId="{07641B0D-3DD4-4C5B-BB60-CB0D49C1F52C}" type="presOf" srcId="{AE7232AF-D583-4232-AE1E-5C27BB0C394F}" destId="{20F5FB54-566C-43C9-932E-38BA3011BC9A}" srcOrd="0" destOrd="0" presId="urn:microsoft.com/office/officeart/2005/8/layout/hierarchy3"/>
    <dgm:cxn modelId="{48736EAA-E0AE-4E1A-AD7B-DE6FCB3EF058}" srcId="{4E3A83A1-CBD1-443D-BC81-DAF66E587375}" destId="{EDF4B1FB-A1EE-4E8E-8197-C238DF8CBA24}" srcOrd="0" destOrd="0" parTransId="{408E7FDC-9ECC-4C2B-9E87-E402407E85BA}" sibTransId="{379A6C23-EBF7-4E88-95FA-C9B0DF354A37}"/>
    <dgm:cxn modelId="{09DF8ABA-01B3-4F51-BFA0-C0AF1739711D}" type="presOf" srcId="{35B7A0FE-DD92-4E6A-A1AA-4C5852B4C942}" destId="{084078F9-2F62-4C30-8E1A-8D2B09ADF11A}" srcOrd="0" destOrd="0" presId="urn:microsoft.com/office/officeart/2005/8/layout/hierarchy3"/>
    <dgm:cxn modelId="{4C1FED69-4AD5-4EC8-BC4A-7CCE94662474}" type="presOf" srcId="{EDF4B1FB-A1EE-4E8E-8197-C238DF8CBA24}" destId="{BD14E836-18CA-4540-ACE7-259B4FEB5660}" srcOrd="0" destOrd="0" presId="urn:microsoft.com/office/officeart/2005/8/layout/hierarchy3"/>
    <dgm:cxn modelId="{3AF3C15D-F21D-4C9A-A93F-0A795E757F80}" srcId="{35B7A0FE-DD92-4E6A-A1AA-4C5852B4C942}" destId="{1E27A49A-2BF1-48FA-A04E-CA56DD05DA11}" srcOrd="1" destOrd="0" parTransId="{6DFAB857-D733-47AE-BA63-D1EC492890AC}" sibTransId="{E56B9EBC-CB3D-438F-9E71-390A6675B7CF}"/>
    <dgm:cxn modelId="{7F88D966-B49C-4251-A732-A1099BEB467F}" srcId="{4E3A83A1-CBD1-443D-BC81-DAF66E587375}" destId="{E169BADC-CEA5-4B99-974E-ABDA3FE0DE7A}" srcOrd="1" destOrd="0" parTransId="{D6D05DD8-8863-424C-9562-1A86C6E34099}" sibTransId="{DE401103-AF9C-4F19-B4A9-4F938110991C}"/>
    <dgm:cxn modelId="{3EF213BF-0590-4A8C-A922-443020649E00}" type="presOf" srcId="{1E27A49A-2BF1-48FA-A04E-CA56DD05DA11}" destId="{F5C24C25-DE83-422C-9687-DA1977A7239B}" srcOrd="0" destOrd="0" presId="urn:microsoft.com/office/officeart/2005/8/layout/hierarchy3"/>
    <dgm:cxn modelId="{BE180D51-6CB3-4340-B840-2E8C08D36E74}" type="presOf" srcId="{F60AF0CC-3B1D-4474-ABF4-13DDF904D75C}" destId="{E91A8CB5-B328-4F5B-A286-F200E3A4C6D2}" srcOrd="0" destOrd="0" presId="urn:microsoft.com/office/officeart/2005/8/layout/hierarchy3"/>
    <dgm:cxn modelId="{E6F95D2F-D559-4133-BEEB-A61C74E028DC}" type="presOf" srcId="{4E3A83A1-CBD1-443D-BC81-DAF66E587375}" destId="{8988A519-7115-4571-ADAF-FD5A0CAD5CBB}" srcOrd="0" destOrd="0" presId="urn:microsoft.com/office/officeart/2005/8/layout/hierarchy3"/>
    <dgm:cxn modelId="{73E1CE2A-0269-4E24-933B-A4344286A807}" type="presOf" srcId="{1E27A49A-2BF1-48FA-A04E-CA56DD05DA11}" destId="{EB8738B9-B30B-49DC-82E6-AFCFD047D8E7}" srcOrd="1" destOrd="0" presId="urn:microsoft.com/office/officeart/2005/8/layout/hierarchy3"/>
    <dgm:cxn modelId="{8D3AEEDE-E5AD-48A5-9F51-CC799EBE79FB}" type="presOf" srcId="{E169BADC-CEA5-4B99-974E-ABDA3FE0DE7A}" destId="{4507E950-8BBE-4112-A47E-79D4072435D4}" srcOrd="0" destOrd="0" presId="urn:microsoft.com/office/officeart/2005/8/layout/hierarchy3"/>
    <dgm:cxn modelId="{42DCD2B5-4844-483C-89AA-56414F3D486C}" srcId="{4E3A83A1-CBD1-443D-BC81-DAF66E587375}" destId="{67094AF0-47D1-4C2A-88EC-436693B09663}" srcOrd="2" destOrd="0" parTransId="{C891510C-EF46-40EF-BE55-EED6737AB7AA}" sibTransId="{2FA692CB-7902-45AF-8B0C-39302F8411C9}"/>
    <dgm:cxn modelId="{983989E7-5F73-4F6B-8227-31A453DAAC4F}" type="presParOf" srcId="{084078F9-2F62-4C30-8E1A-8D2B09ADF11A}" destId="{FD430742-4856-4AC4-A32F-25E37E5D733E}" srcOrd="0" destOrd="0" presId="urn:microsoft.com/office/officeart/2005/8/layout/hierarchy3"/>
    <dgm:cxn modelId="{BD524C5D-2D15-4E15-B1B2-B2B38A365DC0}" type="presParOf" srcId="{FD430742-4856-4AC4-A32F-25E37E5D733E}" destId="{AD27D9F1-E1E7-4A2E-80EB-7E5A97A455B7}" srcOrd="0" destOrd="0" presId="urn:microsoft.com/office/officeart/2005/8/layout/hierarchy3"/>
    <dgm:cxn modelId="{86263E01-8322-4C42-97C4-3274370DB7C1}" type="presParOf" srcId="{AD27D9F1-E1E7-4A2E-80EB-7E5A97A455B7}" destId="{8988A519-7115-4571-ADAF-FD5A0CAD5CBB}" srcOrd="0" destOrd="0" presId="urn:microsoft.com/office/officeart/2005/8/layout/hierarchy3"/>
    <dgm:cxn modelId="{2FDC57A9-FB0A-40E9-ACFF-F092E76269C5}" type="presParOf" srcId="{AD27D9F1-E1E7-4A2E-80EB-7E5A97A455B7}" destId="{5F643A28-FCFC-410D-8D0F-6F80D42A2E69}" srcOrd="1" destOrd="0" presId="urn:microsoft.com/office/officeart/2005/8/layout/hierarchy3"/>
    <dgm:cxn modelId="{4759A43D-DE99-4BB2-8208-A0AA3CA1B6F9}" type="presParOf" srcId="{FD430742-4856-4AC4-A32F-25E37E5D733E}" destId="{D2D413B2-FA75-41B4-B3BB-8DBDD2807942}" srcOrd="1" destOrd="0" presId="urn:microsoft.com/office/officeart/2005/8/layout/hierarchy3"/>
    <dgm:cxn modelId="{20DF1043-BEA3-4E51-ABCF-F96F56E78F91}" type="presParOf" srcId="{D2D413B2-FA75-41B4-B3BB-8DBDD2807942}" destId="{D97D641D-CA79-4804-854E-306B03D8DB8C}" srcOrd="0" destOrd="0" presId="urn:microsoft.com/office/officeart/2005/8/layout/hierarchy3"/>
    <dgm:cxn modelId="{675458F9-39EF-4ED5-A5BC-60920458FC94}" type="presParOf" srcId="{D2D413B2-FA75-41B4-B3BB-8DBDD2807942}" destId="{BD14E836-18CA-4540-ACE7-259B4FEB5660}" srcOrd="1" destOrd="0" presId="urn:microsoft.com/office/officeart/2005/8/layout/hierarchy3"/>
    <dgm:cxn modelId="{ADD7E650-B2B2-4094-85A7-767F7B448A74}" type="presParOf" srcId="{D2D413B2-FA75-41B4-B3BB-8DBDD2807942}" destId="{FF3BAF37-2505-4788-8068-7EA68A2BB11B}" srcOrd="2" destOrd="0" presId="urn:microsoft.com/office/officeart/2005/8/layout/hierarchy3"/>
    <dgm:cxn modelId="{A45A21F4-16F6-4C4B-A090-0DDF82A5DF68}" type="presParOf" srcId="{D2D413B2-FA75-41B4-B3BB-8DBDD2807942}" destId="{4507E950-8BBE-4112-A47E-79D4072435D4}" srcOrd="3" destOrd="0" presId="urn:microsoft.com/office/officeart/2005/8/layout/hierarchy3"/>
    <dgm:cxn modelId="{1765EDCA-D9EA-4618-B6D5-EA9CC9FE627B}" type="presParOf" srcId="{D2D413B2-FA75-41B4-B3BB-8DBDD2807942}" destId="{2F6E60E3-BB37-4959-8BD0-23FBB630811A}" srcOrd="4" destOrd="0" presId="urn:microsoft.com/office/officeart/2005/8/layout/hierarchy3"/>
    <dgm:cxn modelId="{A026A415-9352-4865-B25C-7867C73F5F8A}" type="presParOf" srcId="{D2D413B2-FA75-41B4-B3BB-8DBDD2807942}" destId="{021A959C-289E-4B7C-880A-09B809F6AF07}" srcOrd="5" destOrd="0" presId="urn:microsoft.com/office/officeart/2005/8/layout/hierarchy3"/>
    <dgm:cxn modelId="{BE9326A2-A1EC-4592-B12F-9CEAEF7CEAF2}" type="presParOf" srcId="{084078F9-2F62-4C30-8E1A-8D2B09ADF11A}" destId="{AA51BB5C-7D90-41C1-BDBE-82C8531F300A}" srcOrd="1" destOrd="0" presId="urn:microsoft.com/office/officeart/2005/8/layout/hierarchy3"/>
    <dgm:cxn modelId="{71902EAE-80C3-413F-9E6C-7368AB4011B5}" type="presParOf" srcId="{AA51BB5C-7D90-41C1-BDBE-82C8531F300A}" destId="{7FD76F87-0CF7-4710-926A-A629DBFBFEA2}" srcOrd="0" destOrd="0" presId="urn:microsoft.com/office/officeart/2005/8/layout/hierarchy3"/>
    <dgm:cxn modelId="{004DEFA2-0EB9-4973-894D-788053E5FBC1}" type="presParOf" srcId="{7FD76F87-0CF7-4710-926A-A629DBFBFEA2}" destId="{F5C24C25-DE83-422C-9687-DA1977A7239B}" srcOrd="0" destOrd="0" presId="urn:microsoft.com/office/officeart/2005/8/layout/hierarchy3"/>
    <dgm:cxn modelId="{BF7CDD26-2AC0-4D25-A131-17F5C8DBCFCC}" type="presParOf" srcId="{7FD76F87-0CF7-4710-926A-A629DBFBFEA2}" destId="{EB8738B9-B30B-49DC-82E6-AFCFD047D8E7}" srcOrd="1" destOrd="0" presId="urn:microsoft.com/office/officeart/2005/8/layout/hierarchy3"/>
    <dgm:cxn modelId="{599BD3B9-70A7-44E0-985A-62E8E3968BEB}" type="presParOf" srcId="{AA51BB5C-7D90-41C1-BDBE-82C8531F300A}" destId="{D857468E-98E5-4AB0-861A-19591B34C089}" srcOrd="1" destOrd="0" presId="urn:microsoft.com/office/officeart/2005/8/layout/hierarchy3"/>
    <dgm:cxn modelId="{DC7D539B-C890-4AEA-BCA2-C465E612C959}" type="presParOf" srcId="{D857468E-98E5-4AB0-861A-19591B34C089}" destId="{20F5FB54-566C-43C9-932E-38BA3011BC9A}" srcOrd="0" destOrd="0" presId="urn:microsoft.com/office/officeart/2005/8/layout/hierarchy3"/>
    <dgm:cxn modelId="{8C5A32EE-4043-479A-956C-43DE9E634AE1}" type="presParOf" srcId="{D857468E-98E5-4AB0-861A-19591B34C089}" destId="{8BF34E75-BE9F-4BFE-81DB-AC2BDD4AF432}" srcOrd="1" destOrd="0" presId="urn:microsoft.com/office/officeart/2005/8/layout/hierarchy3"/>
    <dgm:cxn modelId="{4E265BDC-5E68-44CE-B3C5-CBFD9CA60D56}" type="presParOf" srcId="{D857468E-98E5-4AB0-861A-19591B34C089}" destId="{4289FF04-F437-4BDB-BE18-35394039F106}" srcOrd="2" destOrd="0" presId="urn:microsoft.com/office/officeart/2005/8/layout/hierarchy3"/>
    <dgm:cxn modelId="{8C0B0EB1-5DAB-461C-A14D-4D1E58798D5E}" type="presParOf" srcId="{D857468E-98E5-4AB0-861A-19591B34C089}" destId="{E91A8CB5-B328-4F5B-A286-F200E3A4C6D2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الاتفاقات على هامش الدستور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العرف الدستوري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991AF2D-B35E-4B00-8EAB-BC0A60C5ECA1}">
      <dgm:prSet phldrT="[Text]" custT="1"/>
      <dgm:spPr/>
      <dgm:t>
        <a:bodyPr/>
        <a:lstStyle/>
        <a:p>
          <a:r>
            <a:rPr lang="ar-M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العرف الدستوري</a:t>
          </a:r>
          <a:endParaRPr lang="fr-F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E7232AF-D583-4232-AE1E-5C27BB0C394F}" type="parTrans" cxnId="{25C2F24A-7193-4E23-92F5-3E1A6937CFF8}">
      <dgm:prSet/>
      <dgm:spPr/>
      <dgm:t>
        <a:bodyPr/>
        <a:lstStyle/>
        <a:p>
          <a:endParaRPr lang="fr-FR"/>
        </a:p>
      </dgm:t>
    </dgm:pt>
    <dgm:pt modelId="{81208BFE-6466-41EA-AFED-032C1A6367AE}" type="sibTrans" cxnId="{25C2F24A-7193-4E23-92F5-3E1A6937CFF8}">
      <dgm:prSet/>
      <dgm:spPr/>
      <dgm:t>
        <a:bodyPr/>
        <a:lstStyle/>
        <a:p>
          <a:endParaRPr lang="fr-FR"/>
        </a:p>
      </dgm:t>
    </dgm:pt>
    <dgm:pt modelId="{F60AF0CC-3B1D-4474-ABF4-13DDF904D75C}">
      <dgm:prSet phldrT="[Text]" custT="1"/>
      <dgm:spPr/>
      <dgm:t>
        <a:bodyPr/>
        <a:lstStyle/>
        <a:p>
          <a:r>
            <a:rPr lang="ar-M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العرف الدستوري</a:t>
          </a:r>
          <a:endParaRPr lang="fr-F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0F9689C-B409-4751-9D77-44008DC5698A}" type="parTrans" cxnId="{A623D978-5509-4E2A-A6ED-A226EED6E78D}">
      <dgm:prSet/>
      <dgm:spPr/>
      <dgm:t>
        <a:bodyPr/>
        <a:lstStyle/>
        <a:p>
          <a:endParaRPr lang="fr-FR"/>
        </a:p>
      </dgm:t>
    </dgm:pt>
    <dgm:pt modelId="{17FA4141-36BB-40CD-9DDE-69B3D64C1585}" type="sibTrans" cxnId="{A623D978-5509-4E2A-A6ED-A226EED6E78D}">
      <dgm:prSet/>
      <dgm:spPr/>
      <dgm:t>
        <a:bodyPr/>
        <a:lstStyle/>
        <a:p>
          <a:endParaRPr lang="fr-FR"/>
        </a:p>
      </dgm:t>
    </dgm:pt>
    <dgm:pt modelId="{A57B5311-C1C3-4999-ADEE-7D763823F9DA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وتراتبية القواعد القانونية المعيارية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07498F2-A6BE-4275-AB8F-7EA228F9A4BF}" type="parTrans" cxnId="{88217A4E-CBBA-46F6-B44F-24C14DF278CA}">
      <dgm:prSet/>
      <dgm:spPr/>
      <dgm:t>
        <a:bodyPr/>
        <a:lstStyle/>
        <a:p>
          <a:endParaRPr lang="fr-FR"/>
        </a:p>
      </dgm:t>
    </dgm:pt>
    <dgm:pt modelId="{C7475C2B-B9CE-47B7-8548-61CB9B5078C1}" type="sibTrans" cxnId="{88217A4E-CBBA-46F6-B44F-24C14DF278CA}">
      <dgm:prSet/>
      <dgm:spPr/>
      <dgm:t>
        <a:bodyPr/>
        <a:lstStyle/>
        <a:p>
          <a:endParaRPr lang="fr-FR"/>
        </a:p>
      </dgm:t>
    </dgm:pt>
    <dgm:pt modelId="{22F06652-11B6-4339-95E2-AF8DD50D0FA3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إعلانات الحقوق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C37E748-2A64-4E0B-9449-CC15ECF89786}" type="parTrans" cxnId="{D2A6ADE2-F481-4EB0-970A-C3323F89E84F}">
      <dgm:prSet/>
      <dgm:spPr/>
      <dgm:t>
        <a:bodyPr/>
        <a:lstStyle/>
        <a:p>
          <a:endParaRPr lang="fr-FR"/>
        </a:p>
      </dgm:t>
    </dgm:pt>
    <dgm:pt modelId="{1339C054-A53A-419D-9AAF-57B4531E27DB}" type="sibTrans" cxnId="{D2A6ADE2-F481-4EB0-970A-C3323F89E84F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0" presStyleCnt="4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0" presStyleCnt="4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291BD24A-864A-44BB-B943-3B29E0153491}" type="pres">
      <dgm:prSet presAssocID="{22F06652-11B6-4339-95E2-AF8DD50D0FA3}" presName="root" presStyleCnt="0"/>
      <dgm:spPr/>
    </dgm:pt>
    <dgm:pt modelId="{84B5D6B1-E57A-417D-8660-4CCB100B107D}" type="pres">
      <dgm:prSet presAssocID="{22F06652-11B6-4339-95E2-AF8DD50D0FA3}" presName="rootComposite" presStyleCnt="0"/>
      <dgm:spPr/>
    </dgm:pt>
    <dgm:pt modelId="{B8247EA1-2DA9-4025-99EF-C4D0B6787B24}" type="pres">
      <dgm:prSet presAssocID="{22F06652-11B6-4339-95E2-AF8DD50D0FA3}" presName="rootText" presStyleLbl="node1" presStyleIdx="1" presStyleCnt="4"/>
      <dgm:spPr/>
      <dgm:t>
        <a:bodyPr/>
        <a:lstStyle/>
        <a:p>
          <a:pPr rtl="1"/>
          <a:endParaRPr lang="ar-SA"/>
        </a:p>
      </dgm:t>
    </dgm:pt>
    <dgm:pt modelId="{68982FDD-363C-4694-9D89-48FDA308474A}" type="pres">
      <dgm:prSet presAssocID="{22F06652-11B6-4339-95E2-AF8DD50D0FA3}" presName="rootConnector" presStyleLbl="node1" presStyleIdx="1" presStyleCnt="4"/>
      <dgm:spPr/>
      <dgm:t>
        <a:bodyPr/>
        <a:lstStyle/>
        <a:p>
          <a:pPr rtl="1"/>
          <a:endParaRPr lang="ar-SA"/>
        </a:p>
      </dgm:t>
    </dgm:pt>
    <dgm:pt modelId="{071C5FCD-C6B9-4B0E-8888-EE908A778591}" type="pres">
      <dgm:prSet presAssocID="{22F06652-11B6-4339-95E2-AF8DD50D0FA3}" presName="childShape" presStyleCnt="0"/>
      <dgm:spPr/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4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4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20F5FB54-566C-43C9-932E-38BA3011BC9A}" type="pres">
      <dgm:prSet presAssocID="{AE7232AF-D583-4232-AE1E-5C27BB0C394F}" presName="Name13" presStyleLbl="parChTrans1D2" presStyleIdx="0" presStyleCnt="2"/>
      <dgm:spPr/>
      <dgm:t>
        <a:bodyPr/>
        <a:lstStyle/>
        <a:p>
          <a:endParaRPr lang="fr-FR"/>
        </a:p>
      </dgm:t>
    </dgm:pt>
    <dgm:pt modelId="{8BF34E75-BE9F-4BFE-81DB-AC2BDD4AF432}" type="pres">
      <dgm:prSet presAssocID="{D991AF2D-B35E-4B00-8EAB-BC0A60C5ECA1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89FF04-F437-4BDB-BE18-35394039F106}" type="pres">
      <dgm:prSet presAssocID="{60F9689C-B409-4751-9D77-44008DC5698A}" presName="Name13" presStyleLbl="parChTrans1D2" presStyleIdx="1" presStyleCnt="2"/>
      <dgm:spPr/>
      <dgm:t>
        <a:bodyPr/>
        <a:lstStyle/>
        <a:p>
          <a:endParaRPr lang="fr-FR"/>
        </a:p>
      </dgm:t>
    </dgm:pt>
    <dgm:pt modelId="{E91A8CB5-B328-4F5B-A286-F200E3A4C6D2}" type="pres">
      <dgm:prSet presAssocID="{F60AF0CC-3B1D-4474-ABF4-13DDF904D75C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078E51-63EB-4620-9FF5-675A206BCC5E}" type="pres">
      <dgm:prSet presAssocID="{A57B5311-C1C3-4999-ADEE-7D763823F9DA}" presName="root" presStyleCnt="0"/>
      <dgm:spPr/>
    </dgm:pt>
    <dgm:pt modelId="{D03D2F70-23EC-4CBB-B66C-FFE1695EBEF2}" type="pres">
      <dgm:prSet presAssocID="{A57B5311-C1C3-4999-ADEE-7D763823F9DA}" presName="rootComposite" presStyleCnt="0"/>
      <dgm:spPr/>
    </dgm:pt>
    <dgm:pt modelId="{7FDD14A7-7DC8-45A5-A147-03DFF826B13D}" type="pres">
      <dgm:prSet presAssocID="{A57B5311-C1C3-4999-ADEE-7D763823F9DA}" presName="rootText" presStyleLbl="node1" presStyleIdx="3" presStyleCnt="4"/>
      <dgm:spPr/>
      <dgm:t>
        <a:bodyPr/>
        <a:lstStyle/>
        <a:p>
          <a:pPr rtl="1"/>
          <a:endParaRPr lang="ar-SA"/>
        </a:p>
      </dgm:t>
    </dgm:pt>
    <dgm:pt modelId="{AE9758A3-18B0-44B4-901D-61FD465ED08A}" type="pres">
      <dgm:prSet presAssocID="{A57B5311-C1C3-4999-ADEE-7D763823F9DA}" presName="rootConnector" presStyleLbl="node1" presStyleIdx="3" presStyleCnt="4"/>
      <dgm:spPr/>
      <dgm:t>
        <a:bodyPr/>
        <a:lstStyle/>
        <a:p>
          <a:pPr rtl="1"/>
          <a:endParaRPr lang="ar-SA"/>
        </a:p>
      </dgm:t>
    </dgm:pt>
    <dgm:pt modelId="{F44FE3EA-17F8-47EA-825B-3EF945F9EA01}" type="pres">
      <dgm:prSet presAssocID="{A57B5311-C1C3-4999-ADEE-7D763823F9DA}" presName="childShape" presStyleCnt="0"/>
      <dgm:spPr/>
    </dgm:pt>
  </dgm:ptLst>
  <dgm:cxnLst>
    <dgm:cxn modelId="{A623D978-5509-4E2A-A6ED-A226EED6E78D}" srcId="{1E27A49A-2BF1-48FA-A04E-CA56DD05DA11}" destId="{F60AF0CC-3B1D-4474-ABF4-13DDF904D75C}" srcOrd="1" destOrd="0" parTransId="{60F9689C-B409-4751-9D77-44008DC5698A}" sibTransId="{17FA4141-36BB-40CD-9DDE-69B3D64C1585}"/>
    <dgm:cxn modelId="{FFD9E81A-B4C0-48DA-B7E3-E38865790807}" type="presOf" srcId="{35B7A0FE-DD92-4E6A-A1AA-4C5852B4C942}" destId="{084078F9-2F62-4C30-8E1A-8D2B09ADF11A}" srcOrd="0" destOrd="0" presId="urn:microsoft.com/office/officeart/2005/8/layout/hierarchy3"/>
    <dgm:cxn modelId="{31FB3171-F136-4FBF-A8ED-BD74E6EF16B3}" srcId="{35B7A0FE-DD92-4E6A-A1AA-4C5852B4C942}" destId="{4E3A83A1-CBD1-443D-BC81-DAF66E587375}" srcOrd="0" destOrd="0" parTransId="{23126E0B-ABC7-4713-91FD-62967BD3E457}" sibTransId="{417BE321-2E30-4166-A2C7-A29502F45107}"/>
    <dgm:cxn modelId="{D602EFDB-9037-499E-83A5-A11C0768193A}" type="presOf" srcId="{1E27A49A-2BF1-48FA-A04E-CA56DD05DA11}" destId="{F5C24C25-DE83-422C-9687-DA1977A7239B}" srcOrd="0" destOrd="0" presId="urn:microsoft.com/office/officeart/2005/8/layout/hierarchy3"/>
    <dgm:cxn modelId="{871A884C-DC0D-44B4-ACE1-983B70E506A6}" type="presOf" srcId="{A57B5311-C1C3-4999-ADEE-7D763823F9DA}" destId="{7FDD14A7-7DC8-45A5-A147-03DFF826B13D}" srcOrd="0" destOrd="0" presId="urn:microsoft.com/office/officeart/2005/8/layout/hierarchy3"/>
    <dgm:cxn modelId="{5E17A627-3693-4B9E-9D82-FCDBA6CDFB7D}" type="presOf" srcId="{4E3A83A1-CBD1-443D-BC81-DAF66E587375}" destId="{5F643A28-FCFC-410D-8D0F-6F80D42A2E69}" srcOrd="1" destOrd="0" presId="urn:microsoft.com/office/officeart/2005/8/layout/hierarchy3"/>
    <dgm:cxn modelId="{88217A4E-CBBA-46F6-B44F-24C14DF278CA}" srcId="{35B7A0FE-DD92-4E6A-A1AA-4C5852B4C942}" destId="{A57B5311-C1C3-4999-ADEE-7D763823F9DA}" srcOrd="3" destOrd="0" parTransId="{907498F2-A6BE-4275-AB8F-7EA228F9A4BF}" sibTransId="{C7475C2B-B9CE-47B7-8548-61CB9B5078C1}"/>
    <dgm:cxn modelId="{22C54575-ECB6-4993-9F54-19708DD6DC73}" type="presOf" srcId="{AE7232AF-D583-4232-AE1E-5C27BB0C394F}" destId="{20F5FB54-566C-43C9-932E-38BA3011BC9A}" srcOrd="0" destOrd="0" presId="urn:microsoft.com/office/officeart/2005/8/layout/hierarchy3"/>
    <dgm:cxn modelId="{25C2F24A-7193-4E23-92F5-3E1A6937CFF8}" srcId="{1E27A49A-2BF1-48FA-A04E-CA56DD05DA11}" destId="{D991AF2D-B35E-4B00-8EAB-BC0A60C5ECA1}" srcOrd="0" destOrd="0" parTransId="{AE7232AF-D583-4232-AE1E-5C27BB0C394F}" sibTransId="{81208BFE-6466-41EA-AFED-032C1A6367AE}"/>
    <dgm:cxn modelId="{D2A6ADE2-F481-4EB0-970A-C3323F89E84F}" srcId="{35B7A0FE-DD92-4E6A-A1AA-4C5852B4C942}" destId="{22F06652-11B6-4339-95E2-AF8DD50D0FA3}" srcOrd="1" destOrd="0" parTransId="{AC37E748-2A64-4E0B-9449-CC15ECF89786}" sibTransId="{1339C054-A53A-419D-9AAF-57B4531E27DB}"/>
    <dgm:cxn modelId="{4E8C01B5-4537-4E5A-A623-AB3ED85143D1}" type="presOf" srcId="{22F06652-11B6-4339-95E2-AF8DD50D0FA3}" destId="{68982FDD-363C-4694-9D89-48FDA308474A}" srcOrd="1" destOrd="0" presId="urn:microsoft.com/office/officeart/2005/8/layout/hierarchy3"/>
    <dgm:cxn modelId="{CD830EBF-CBBB-4FA5-AEFD-0B42E70BAA76}" type="presOf" srcId="{A57B5311-C1C3-4999-ADEE-7D763823F9DA}" destId="{AE9758A3-18B0-44B4-901D-61FD465ED08A}" srcOrd="1" destOrd="0" presId="urn:microsoft.com/office/officeart/2005/8/layout/hierarchy3"/>
    <dgm:cxn modelId="{80BD2BAB-A382-4C83-860F-71887E7CB03C}" type="presOf" srcId="{22F06652-11B6-4339-95E2-AF8DD50D0FA3}" destId="{B8247EA1-2DA9-4025-99EF-C4D0B6787B24}" srcOrd="0" destOrd="0" presId="urn:microsoft.com/office/officeart/2005/8/layout/hierarchy3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B965B3BB-4A8F-45CF-9E09-183452BB7E79}" type="presOf" srcId="{F60AF0CC-3B1D-4474-ABF4-13DDF904D75C}" destId="{E91A8CB5-B328-4F5B-A286-F200E3A4C6D2}" srcOrd="0" destOrd="0" presId="urn:microsoft.com/office/officeart/2005/8/layout/hierarchy3"/>
    <dgm:cxn modelId="{8AF073E1-8F2B-44F5-A440-61CFCE61B890}" type="presOf" srcId="{D991AF2D-B35E-4B00-8EAB-BC0A60C5ECA1}" destId="{8BF34E75-BE9F-4BFE-81DB-AC2BDD4AF432}" srcOrd="0" destOrd="0" presId="urn:microsoft.com/office/officeart/2005/8/layout/hierarchy3"/>
    <dgm:cxn modelId="{E12A7C86-6676-48AD-86F9-E8150CF36D85}" type="presOf" srcId="{4E3A83A1-CBD1-443D-BC81-DAF66E587375}" destId="{8988A519-7115-4571-ADAF-FD5A0CAD5CBB}" srcOrd="0" destOrd="0" presId="urn:microsoft.com/office/officeart/2005/8/layout/hierarchy3"/>
    <dgm:cxn modelId="{7147C2D7-8602-49B3-9469-B439884DE76F}" type="presOf" srcId="{60F9689C-B409-4751-9D77-44008DC5698A}" destId="{4289FF04-F437-4BDB-BE18-35394039F106}" srcOrd="0" destOrd="0" presId="urn:microsoft.com/office/officeart/2005/8/layout/hierarchy3"/>
    <dgm:cxn modelId="{2ECE8D30-BB50-4036-81DD-C4749A542440}" type="presOf" srcId="{1E27A49A-2BF1-48FA-A04E-CA56DD05DA11}" destId="{EB8738B9-B30B-49DC-82E6-AFCFD047D8E7}" srcOrd="1" destOrd="0" presId="urn:microsoft.com/office/officeart/2005/8/layout/hierarchy3"/>
    <dgm:cxn modelId="{498673FB-5524-469B-AEC4-D8503FD0A6B5}" type="presParOf" srcId="{084078F9-2F62-4C30-8E1A-8D2B09ADF11A}" destId="{FD430742-4856-4AC4-A32F-25E37E5D733E}" srcOrd="0" destOrd="0" presId="urn:microsoft.com/office/officeart/2005/8/layout/hierarchy3"/>
    <dgm:cxn modelId="{1EE17203-927B-42B2-A47C-FB5395FC6F2E}" type="presParOf" srcId="{FD430742-4856-4AC4-A32F-25E37E5D733E}" destId="{AD27D9F1-E1E7-4A2E-80EB-7E5A97A455B7}" srcOrd="0" destOrd="0" presId="urn:microsoft.com/office/officeart/2005/8/layout/hierarchy3"/>
    <dgm:cxn modelId="{99137DF0-CA4C-4571-8D6B-9781A701FD3D}" type="presParOf" srcId="{AD27D9F1-E1E7-4A2E-80EB-7E5A97A455B7}" destId="{8988A519-7115-4571-ADAF-FD5A0CAD5CBB}" srcOrd="0" destOrd="0" presId="urn:microsoft.com/office/officeart/2005/8/layout/hierarchy3"/>
    <dgm:cxn modelId="{F9877206-59C6-40D0-9D23-91D643FFB23E}" type="presParOf" srcId="{AD27D9F1-E1E7-4A2E-80EB-7E5A97A455B7}" destId="{5F643A28-FCFC-410D-8D0F-6F80D42A2E69}" srcOrd="1" destOrd="0" presId="urn:microsoft.com/office/officeart/2005/8/layout/hierarchy3"/>
    <dgm:cxn modelId="{4B5A1D66-F7E1-40CC-B765-B199F519CC6C}" type="presParOf" srcId="{FD430742-4856-4AC4-A32F-25E37E5D733E}" destId="{D2D413B2-FA75-41B4-B3BB-8DBDD2807942}" srcOrd="1" destOrd="0" presId="urn:microsoft.com/office/officeart/2005/8/layout/hierarchy3"/>
    <dgm:cxn modelId="{711525C8-E9BB-4172-BAC1-798D5F173A0B}" type="presParOf" srcId="{084078F9-2F62-4C30-8E1A-8D2B09ADF11A}" destId="{291BD24A-864A-44BB-B943-3B29E0153491}" srcOrd="1" destOrd="0" presId="urn:microsoft.com/office/officeart/2005/8/layout/hierarchy3"/>
    <dgm:cxn modelId="{D682E836-3A14-41CC-AE2B-0E76C7356131}" type="presParOf" srcId="{291BD24A-864A-44BB-B943-3B29E0153491}" destId="{84B5D6B1-E57A-417D-8660-4CCB100B107D}" srcOrd="0" destOrd="0" presId="urn:microsoft.com/office/officeart/2005/8/layout/hierarchy3"/>
    <dgm:cxn modelId="{134D845B-EC36-4B18-9606-BD4873C15A87}" type="presParOf" srcId="{84B5D6B1-E57A-417D-8660-4CCB100B107D}" destId="{B8247EA1-2DA9-4025-99EF-C4D0B6787B24}" srcOrd="0" destOrd="0" presId="urn:microsoft.com/office/officeart/2005/8/layout/hierarchy3"/>
    <dgm:cxn modelId="{196F6B7F-0E19-49F1-8BC2-76A394F78127}" type="presParOf" srcId="{84B5D6B1-E57A-417D-8660-4CCB100B107D}" destId="{68982FDD-363C-4694-9D89-48FDA308474A}" srcOrd="1" destOrd="0" presId="urn:microsoft.com/office/officeart/2005/8/layout/hierarchy3"/>
    <dgm:cxn modelId="{5B6762E8-19D9-4930-A419-863651B3A63D}" type="presParOf" srcId="{291BD24A-864A-44BB-B943-3B29E0153491}" destId="{071C5FCD-C6B9-4B0E-8888-EE908A778591}" srcOrd="1" destOrd="0" presId="urn:microsoft.com/office/officeart/2005/8/layout/hierarchy3"/>
    <dgm:cxn modelId="{BBDF34D1-3FBB-4EC2-B7B9-479205DD299F}" type="presParOf" srcId="{084078F9-2F62-4C30-8E1A-8D2B09ADF11A}" destId="{AA51BB5C-7D90-41C1-BDBE-82C8531F300A}" srcOrd="2" destOrd="0" presId="urn:microsoft.com/office/officeart/2005/8/layout/hierarchy3"/>
    <dgm:cxn modelId="{503DCAE1-7C83-4DFF-9385-16154B72DABC}" type="presParOf" srcId="{AA51BB5C-7D90-41C1-BDBE-82C8531F300A}" destId="{7FD76F87-0CF7-4710-926A-A629DBFBFEA2}" srcOrd="0" destOrd="0" presId="urn:microsoft.com/office/officeart/2005/8/layout/hierarchy3"/>
    <dgm:cxn modelId="{06735E80-F1A4-4952-8332-E9F13572D7A4}" type="presParOf" srcId="{7FD76F87-0CF7-4710-926A-A629DBFBFEA2}" destId="{F5C24C25-DE83-422C-9687-DA1977A7239B}" srcOrd="0" destOrd="0" presId="urn:microsoft.com/office/officeart/2005/8/layout/hierarchy3"/>
    <dgm:cxn modelId="{67CDC313-4ABB-4509-977B-16AFF9D4A761}" type="presParOf" srcId="{7FD76F87-0CF7-4710-926A-A629DBFBFEA2}" destId="{EB8738B9-B30B-49DC-82E6-AFCFD047D8E7}" srcOrd="1" destOrd="0" presId="urn:microsoft.com/office/officeart/2005/8/layout/hierarchy3"/>
    <dgm:cxn modelId="{43116758-D36D-4EDB-A3ED-5D507043E962}" type="presParOf" srcId="{AA51BB5C-7D90-41C1-BDBE-82C8531F300A}" destId="{D857468E-98E5-4AB0-861A-19591B34C089}" srcOrd="1" destOrd="0" presId="urn:microsoft.com/office/officeart/2005/8/layout/hierarchy3"/>
    <dgm:cxn modelId="{72DD3C79-1313-49A1-AE9B-4D0CC85691EE}" type="presParOf" srcId="{D857468E-98E5-4AB0-861A-19591B34C089}" destId="{20F5FB54-566C-43C9-932E-38BA3011BC9A}" srcOrd="0" destOrd="0" presId="urn:microsoft.com/office/officeart/2005/8/layout/hierarchy3"/>
    <dgm:cxn modelId="{4A470458-9E13-4E61-9F39-C6B157872178}" type="presParOf" srcId="{D857468E-98E5-4AB0-861A-19591B34C089}" destId="{8BF34E75-BE9F-4BFE-81DB-AC2BDD4AF432}" srcOrd="1" destOrd="0" presId="urn:microsoft.com/office/officeart/2005/8/layout/hierarchy3"/>
    <dgm:cxn modelId="{62702C3B-C8C5-4DC8-A541-1CC6FA2AA9F7}" type="presParOf" srcId="{D857468E-98E5-4AB0-861A-19591B34C089}" destId="{4289FF04-F437-4BDB-BE18-35394039F106}" srcOrd="2" destOrd="0" presId="urn:microsoft.com/office/officeart/2005/8/layout/hierarchy3"/>
    <dgm:cxn modelId="{3C20A679-09D1-4F96-935C-AB246BB95DA7}" type="presParOf" srcId="{D857468E-98E5-4AB0-861A-19591B34C089}" destId="{E91A8CB5-B328-4F5B-A286-F200E3A4C6D2}" srcOrd="3" destOrd="0" presId="urn:microsoft.com/office/officeart/2005/8/layout/hierarchy3"/>
    <dgm:cxn modelId="{A3D793F4-360E-47D7-ABB6-4769A4C88001}" type="presParOf" srcId="{084078F9-2F62-4C30-8E1A-8D2B09ADF11A}" destId="{E8078E51-63EB-4620-9FF5-675A206BCC5E}" srcOrd="3" destOrd="0" presId="urn:microsoft.com/office/officeart/2005/8/layout/hierarchy3"/>
    <dgm:cxn modelId="{5C51FE56-0FF8-4A5B-B0C5-C7B58313539C}" type="presParOf" srcId="{E8078E51-63EB-4620-9FF5-675A206BCC5E}" destId="{D03D2F70-23EC-4CBB-B66C-FFE1695EBEF2}" srcOrd="0" destOrd="0" presId="urn:microsoft.com/office/officeart/2005/8/layout/hierarchy3"/>
    <dgm:cxn modelId="{D1B9676E-AA0C-4552-8CE1-A8A61B33E518}" type="presParOf" srcId="{D03D2F70-23EC-4CBB-B66C-FFE1695EBEF2}" destId="{7FDD14A7-7DC8-45A5-A147-03DFF826B13D}" srcOrd="0" destOrd="0" presId="urn:microsoft.com/office/officeart/2005/8/layout/hierarchy3"/>
    <dgm:cxn modelId="{BD0B9084-CC5E-4112-BA17-1BA7B1BA8C9D}" type="presParOf" srcId="{D03D2F70-23EC-4CBB-B66C-FFE1695EBEF2}" destId="{AE9758A3-18B0-44B4-901D-61FD465ED08A}" srcOrd="1" destOrd="0" presId="urn:microsoft.com/office/officeart/2005/8/layout/hierarchy3"/>
    <dgm:cxn modelId="{6FC1DDB3-4C05-486B-AF2F-32CB13CA87B4}" type="presParOf" srcId="{E8078E51-63EB-4620-9FF5-675A206BCC5E}" destId="{F44FE3EA-17F8-47EA-825B-3EF945F9EA01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النموذج الأوروبي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النموذج الأمريكي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DA1DFC53-D88F-4CB9-8A09-613B770E0E89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التجربة الفرنسية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81B010-FDD5-469C-9173-4B0A8C2E4BAA}" type="parTrans" cxnId="{8B9908B4-48F7-4730-A3C5-AB08B0DA91AD}">
      <dgm:prSet/>
      <dgm:spPr/>
      <dgm:t>
        <a:bodyPr/>
        <a:lstStyle/>
        <a:p>
          <a:endParaRPr lang="fr-FR"/>
        </a:p>
      </dgm:t>
    </dgm:pt>
    <dgm:pt modelId="{8D5876E9-2D17-41B4-8680-35B95D654ACA}" type="sibTrans" cxnId="{8B9908B4-48F7-4730-A3C5-AB08B0DA91AD}">
      <dgm:prSet/>
      <dgm:spPr/>
      <dgm:t>
        <a:bodyPr/>
        <a:lstStyle/>
        <a:p>
          <a:endParaRPr lang="fr-FR"/>
        </a:p>
      </dgm:t>
    </dgm:pt>
    <dgm:pt modelId="{DC8C479E-B8BD-4C4F-BB20-970CD1C167CC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الرقابة على دستورية القوانين في المغرب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B4907E2-6B2F-4871-951A-A6738EFD1B88}" type="parTrans" cxnId="{C282359C-34E2-4B5A-B397-866DABB8451F}">
      <dgm:prSet/>
      <dgm:spPr/>
      <dgm:t>
        <a:bodyPr/>
        <a:lstStyle/>
        <a:p>
          <a:endParaRPr lang="fr-FR"/>
        </a:p>
      </dgm:t>
    </dgm:pt>
    <dgm:pt modelId="{164CE2A5-DACE-4D8E-97E9-310B226FBD6B}" type="sibTrans" cxnId="{C282359C-34E2-4B5A-B397-866DABB8451F}">
      <dgm:prSet/>
      <dgm:spPr/>
      <dgm:t>
        <a:bodyPr/>
        <a:lstStyle/>
        <a:p>
          <a:endParaRPr lang="fr-FR"/>
        </a:p>
      </dgm:t>
    </dgm:pt>
    <dgm:pt modelId="{09E59F07-2CD9-44F6-BFDD-03DCCA36E03F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الغرفة الدستورية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E7B41B-6709-49D6-897E-0DEE428338AF}" type="parTrans" cxnId="{9A72D128-BA63-4BD6-BC41-84C8F9060B82}">
      <dgm:prSet/>
      <dgm:spPr/>
      <dgm:t>
        <a:bodyPr/>
        <a:lstStyle/>
        <a:p>
          <a:endParaRPr lang="fr-FR"/>
        </a:p>
      </dgm:t>
    </dgm:pt>
    <dgm:pt modelId="{519DC801-AA20-439C-B8B1-CEC6493FA2E6}" type="sibTrans" cxnId="{9A72D128-BA63-4BD6-BC41-84C8F9060B82}">
      <dgm:prSet/>
      <dgm:spPr/>
      <dgm:t>
        <a:bodyPr/>
        <a:lstStyle/>
        <a:p>
          <a:endParaRPr lang="fr-FR"/>
        </a:p>
      </dgm:t>
    </dgm:pt>
    <dgm:pt modelId="{CC28A2DF-6E29-4431-994D-AD1438E03AF2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المجلس الدستوري (دستور 1992 و 1996)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65C623-81E2-45ED-8504-975946A55360}" type="parTrans" cxnId="{50AB0BAC-BEA0-4612-9834-74FF26735163}">
      <dgm:prSet/>
      <dgm:spPr/>
      <dgm:t>
        <a:bodyPr/>
        <a:lstStyle/>
        <a:p>
          <a:endParaRPr lang="fr-FR"/>
        </a:p>
      </dgm:t>
    </dgm:pt>
    <dgm:pt modelId="{783223D8-6CEA-47BB-889E-7987CF2DB05D}" type="sibTrans" cxnId="{50AB0BAC-BEA0-4612-9834-74FF26735163}">
      <dgm:prSet/>
      <dgm:spPr/>
      <dgm:t>
        <a:bodyPr/>
        <a:lstStyle/>
        <a:p>
          <a:endParaRPr lang="fr-FR"/>
        </a:p>
      </dgm:t>
    </dgm:pt>
    <dgm:pt modelId="{413D35EB-182E-4634-B36F-8AAF5E42ABB5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المحكمة الدستورية في دستور 2011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DF9856A-9175-44A4-BBBD-71CC6BB247D0}" type="parTrans" cxnId="{ED695645-266A-4A08-A206-910C378703A0}">
      <dgm:prSet/>
      <dgm:spPr/>
      <dgm:t>
        <a:bodyPr/>
        <a:lstStyle/>
        <a:p>
          <a:endParaRPr lang="fr-FR"/>
        </a:p>
      </dgm:t>
    </dgm:pt>
    <dgm:pt modelId="{545062AE-6713-43D0-A19E-A3AA525BFECB}" type="sibTrans" cxnId="{ED695645-266A-4A08-A206-910C378703A0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407C3EE5-2A05-4EEB-9E73-DF03190DC9E4}" type="pres">
      <dgm:prSet presAssocID="{DC8C479E-B8BD-4C4F-BB20-970CD1C167CC}" presName="root" presStyleCnt="0"/>
      <dgm:spPr/>
    </dgm:pt>
    <dgm:pt modelId="{1E032654-39CE-4FFD-9AA8-D74D9F2D288F}" type="pres">
      <dgm:prSet presAssocID="{DC8C479E-B8BD-4C4F-BB20-970CD1C167CC}" presName="rootComposite" presStyleCnt="0"/>
      <dgm:spPr/>
    </dgm:pt>
    <dgm:pt modelId="{675481CC-0350-4918-BB8B-81EA96386626}" type="pres">
      <dgm:prSet presAssocID="{DC8C479E-B8BD-4C4F-BB20-970CD1C167CC}" presName="rootText" presStyleLbl="node1" presStyleIdx="0" presStyleCnt="4"/>
      <dgm:spPr/>
      <dgm:t>
        <a:bodyPr/>
        <a:lstStyle/>
        <a:p>
          <a:pPr rtl="1"/>
          <a:endParaRPr lang="ar-SA"/>
        </a:p>
      </dgm:t>
    </dgm:pt>
    <dgm:pt modelId="{47F7CC9B-EAD0-4109-B03A-A301C0FAC1DE}" type="pres">
      <dgm:prSet presAssocID="{DC8C479E-B8BD-4C4F-BB20-970CD1C167CC}" presName="rootConnector" presStyleLbl="node1" presStyleIdx="0" presStyleCnt="4"/>
      <dgm:spPr/>
      <dgm:t>
        <a:bodyPr/>
        <a:lstStyle/>
        <a:p>
          <a:pPr rtl="1"/>
          <a:endParaRPr lang="ar-SA"/>
        </a:p>
      </dgm:t>
    </dgm:pt>
    <dgm:pt modelId="{A5586D53-81A4-425F-AE72-83248FCC93D1}" type="pres">
      <dgm:prSet presAssocID="{DC8C479E-B8BD-4C4F-BB20-970CD1C167CC}" presName="childShape" presStyleCnt="0"/>
      <dgm:spPr/>
    </dgm:pt>
    <dgm:pt modelId="{5CB75985-17FA-4BCC-92A4-C1EEE0BCECDC}" type="pres">
      <dgm:prSet presAssocID="{BAE7B41B-6709-49D6-897E-0DEE428338AF}" presName="Name13" presStyleLbl="parChTrans1D2" presStyleIdx="0" presStyleCnt="3"/>
      <dgm:spPr/>
      <dgm:t>
        <a:bodyPr/>
        <a:lstStyle/>
        <a:p>
          <a:pPr rtl="1"/>
          <a:endParaRPr lang="ar-SA"/>
        </a:p>
      </dgm:t>
    </dgm:pt>
    <dgm:pt modelId="{E320B205-2EEA-4BE4-9E41-EF579DCB5694}" type="pres">
      <dgm:prSet presAssocID="{09E59F07-2CD9-44F6-BFDD-03DCCA36E03F}" presName="childText" presStyleLbl="bgAcc1" presStyleIdx="0" presStyleCnt="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8A4DF24-EC56-463F-9A36-54A2A331CCA0}" type="pres">
      <dgm:prSet presAssocID="{BA65C623-81E2-45ED-8504-975946A55360}" presName="Name13" presStyleLbl="parChTrans1D2" presStyleIdx="1" presStyleCnt="3"/>
      <dgm:spPr/>
      <dgm:t>
        <a:bodyPr/>
        <a:lstStyle/>
        <a:p>
          <a:pPr rtl="1"/>
          <a:endParaRPr lang="ar-SA"/>
        </a:p>
      </dgm:t>
    </dgm:pt>
    <dgm:pt modelId="{1B912F4B-78F0-4181-951B-260B3F8E4751}" type="pres">
      <dgm:prSet presAssocID="{CC28A2DF-6E29-4431-994D-AD1438E03AF2}" presName="childText" presStyleLbl="bgAcc1" presStyleIdx="1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FF90A44-459F-4CDD-B0E5-2FDA37664B66}" type="pres">
      <dgm:prSet presAssocID="{EDF9856A-9175-44A4-BBBD-71CC6BB247D0}" presName="Name13" presStyleLbl="parChTrans1D2" presStyleIdx="2" presStyleCnt="3"/>
      <dgm:spPr/>
      <dgm:t>
        <a:bodyPr/>
        <a:lstStyle/>
        <a:p>
          <a:pPr rtl="1"/>
          <a:endParaRPr lang="ar-SA"/>
        </a:p>
      </dgm:t>
    </dgm:pt>
    <dgm:pt modelId="{C7979D1A-9046-47BA-A649-1370498FE15B}" type="pres">
      <dgm:prSet presAssocID="{413D35EB-182E-4634-B36F-8AAF5E42ABB5}" presName="childText" presStyleLbl="bgAcc1" presStyleIdx="2" presStyleCnt="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A50896B1-80E4-4676-9835-0B5F80397AAC}" type="pres">
      <dgm:prSet presAssocID="{DA1DFC53-D88F-4CB9-8A09-613B770E0E89}" presName="root" presStyleCnt="0"/>
      <dgm:spPr/>
    </dgm:pt>
    <dgm:pt modelId="{6F1F5E23-46B6-4845-A315-5CD08B0F5B9B}" type="pres">
      <dgm:prSet presAssocID="{DA1DFC53-D88F-4CB9-8A09-613B770E0E89}" presName="rootComposite" presStyleCnt="0"/>
      <dgm:spPr/>
    </dgm:pt>
    <dgm:pt modelId="{B63588EA-DBBC-4122-9ACA-7E9766D2269B}" type="pres">
      <dgm:prSet presAssocID="{DA1DFC53-D88F-4CB9-8A09-613B770E0E89}" presName="rootText" presStyleLbl="node1" presStyleIdx="1" presStyleCnt="4"/>
      <dgm:spPr/>
      <dgm:t>
        <a:bodyPr/>
        <a:lstStyle/>
        <a:p>
          <a:pPr rtl="1"/>
          <a:endParaRPr lang="ar-SA"/>
        </a:p>
      </dgm:t>
    </dgm:pt>
    <dgm:pt modelId="{B033BAC2-BABC-4991-B088-8DC3B9A94DCC}" type="pres">
      <dgm:prSet presAssocID="{DA1DFC53-D88F-4CB9-8A09-613B770E0E89}" presName="rootConnector" presStyleLbl="node1" presStyleIdx="1" presStyleCnt="4"/>
      <dgm:spPr/>
      <dgm:t>
        <a:bodyPr/>
        <a:lstStyle/>
        <a:p>
          <a:pPr rtl="1"/>
          <a:endParaRPr lang="ar-SA"/>
        </a:p>
      </dgm:t>
    </dgm:pt>
    <dgm:pt modelId="{2B701E6C-79D6-4794-B0AB-DF5F801E2B0C}" type="pres">
      <dgm:prSet presAssocID="{DA1DFC53-D88F-4CB9-8A09-613B770E0E89}" presName="childShape" presStyleCnt="0"/>
      <dgm:spPr/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2" presStyleCnt="4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2" presStyleCnt="4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3" presStyleCnt="4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3" presStyleCnt="4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</dgm:ptLst>
  <dgm:cxnLst>
    <dgm:cxn modelId="{F8C45D23-F085-4270-BD9C-AEC241EA80B3}" type="presOf" srcId="{1E27A49A-2BF1-48FA-A04E-CA56DD05DA11}" destId="{F5C24C25-DE83-422C-9687-DA1977A7239B}" srcOrd="0" destOrd="0" presId="urn:microsoft.com/office/officeart/2005/8/layout/hierarchy3"/>
    <dgm:cxn modelId="{C282359C-34E2-4B5A-B397-866DABB8451F}" srcId="{35B7A0FE-DD92-4E6A-A1AA-4C5852B4C942}" destId="{DC8C479E-B8BD-4C4F-BB20-970CD1C167CC}" srcOrd="0" destOrd="0" parTransId="{3B4907E2-6B2F-4871-951A-A6738EFD1B88}" sibTransId="{164CE2A5-DACE-4D8E-97E9-310B226FBD6B}"/>
    <dgm:cxn modelId="{75A7E65B-CD6D-48BD-A753-F6AE4BD3ACC7}" type="presOf" srcId="{BA65C623-81E2-45ED-8504-975946A55360}" destId="{48A4DF24-EC56-463F-9A36-54A2A331CCA0}" srcOrd="0" destOrd="0" presId="urn:microsoft.com/office/officeart/2005/8/layout/hierarchy3"/>
    <dgm:cxn modelId="{0409A1BD-4006-4931-86EC-7249D42D0349}" type="presOf" srcId="{DA1DFC53-D88F-4CB9-8A09-613B770E0E89}" destId="{B033BAC2-BABC-4991-B088-8DC3B9A94DCC}" srcOrd="1" destOrd="0" presId="urn:microsoft.com/office/officeart/2005/8/layout/hierarchy3"/>
    <dgm:cxn modelId="{48748F5C-15F9-4050-B891-C2FE6AFDA36D}" type="presOf" srcId="{DC8C479E-B8BD-4C4F-BB20-970CD1C167CC}" destId="{47F7CC9B-EAD0-4109-B03A-A301C0FAC1DE}" srcOrd="1" destOrd="0" presId="urn:microsoft.com/office/officeart/2005/8/layout/hierarchy3"/>
    <dgm:cxn modelId="{659D659F-5138-40EB-8E84-A932AC465AB1}" type="presOf" srcId="{CC28A2DF-6E29-4431-994D-AD1438E03AF2}" destId="{1B912F4B-78F0-4181-951B-260B3F8E4751}" srcOrd="0" destOrd="0" presId="urn:microsoft.com/office/officeart/2005/8/layout/hierarchy3"/>
    <dgm:cxn modelId="{31FB3171-F136-4FBF-A8ED-BD74E6EF16B3}" srcId="{35B7A0FE-DD92-4E6A-A1AA-4C5852B4C942}" destId="{4E3A83A1-CBD1-443D-BC81-DAF66E587375}" srcOrd="2" destOrd="0" parTransId="{23126E0B-ABC7-4713-91FD-62967BD3E457}" sibTransId="{417BE321-2E30-4166-A2C7-A29502F45107}"/>
    <dgm:cxn modelId="{A30C9E69-A87E-4309-8C29-00A5B6535CDB}" type="presOf" srcId="{EDF9856A-9175-44A4-BBBD-71CC6BB247D0}" destId="{7FF90A44-459F-4CDD-B0E5-2FDA37664B66}" srcOrd="0" destOrd="0" presId="urn:microsoft.com/office/officeart/2005/8/layout/hierarchy3"/>
    <dgm:cxn modelId="{50AB0BAC-BEA0-4612-9834-74FF26735163}" srcId="{DC8C479E-B8BD-4C4F-BB20-970CD1C167CC}" destId="{CC28A2DF-6E29-4431-994D-AD1438E03AF2}" srcOrd="1" destOrd="0" parTransId="{BA65C623-81E2-45ED-8504-975946A55360}" sibTransId="{783223D8-6CEA-47BB-889E-7987CF2DB05D}"/>
    <dgm:cxn modelId="{5BE59DA2-609F-4B6D-A2B4-9C629452FEE3}" type="presOf" srcId="{1E27A49A-2BF1-48FA-A04E-CA56DD05DA11}" destId="{EB8738B9-B30B-49DC-82E6-AFCFD047D8E7}" srcOrd="1" destOrd="0" presId="urn:microsoft.com/office/officeart/2005/8/layout/hierarchy3"/>
    <dgm:cxn modelId="{8B9908B4-48F7-4730-A3C5-AB08B0DA91AD}" srcId="{35B7A0FE-DD92-4E6A-A1AA-4C5852B4C942}" destId="{DA1DFC53-D88F-4CB9-8A09-613B770E0E89}" srcOrd="1" destOrd="0" parTransId="{EF81B010-FDD5-469C-9173-4B0A8C2E4BAA}" sibTransId="{8D5876E9-2D17-41B4-8680-35B95D654ACA}"/>
    <dgm:cxn modelId="{51804937-80E4-4684-82AC-AB7F5EF68DA4}" type="presOf" srcId="{413D35EB-182E-4634-B36F-8AAF5E42ABB5}" destId="{C7979D1A-9046-47BA-A649-1370498FE15B}" srcOrd="0" destOrd="0" presId="urn:microsoft.com/office/officeart/2005/8/layout/hierarchy3"/>
    <dgm:cxn modelId="{209D91F3-6595-4FA0-8D19-DF8D314E8D30}" type="presOf" srcId="{4E3A83A1-CBD1-443D-BC81-DAF66E587375}" destId="{5F643A28-FCFC-410D-8D0F-6F80D42A2E69}" srcOrd="1" destOrd="0" presId="urn:microsoft.com/office/officeart/2005/8/layout/hierarchy3"/>
    <dgm:cxn modelId="{739C2CAD-5192-4828-9AF0-6D4FAF58B5D3}" type="presOf" srcId="{DC8C479E-B8BD-4C4F-BB20-970CD1C167CC}" destId="{675481CC-0350-4918-BB8B-81EA96386626}" srcOrd="0" destOrd="0" presId="urn:microsoft.com/office/officeart/2005/8/layout/hierarchy3"/>
    <dgm:cxn modelId="{3BA42E0E-2C3E-40C3-B830-71D522683A7A}" type="presOf" srcId="{09E59F07-2CD9-44F6-BFDD-03DCCA36E03F}" destId="{E320B205-2EEA-4BE4-9E41-EF579DCB5694}" srcOrd="0" destOrd="0" presId="urn:microsoft.com/office/officeart/2005/8/layout/hierarchy3"/>
    <dgm:cxn modelId="{9A72D128-BA63-4BD6-BC41-84C8F9060B82}" srcId="{DC8C479E-B8BD-4C4F-BB20-970CD1C167CC}" destId="{09E59F07-2CD9-44F6-BFDD-03DCCA36E03F}" srcOrd="0" destOrd="0" parTransId="{BAE7B41B-6709-49D6-897E-0DEE428338AF}" sibTransId="{519DC801-AA20-439C-B8B1-CEC6493FA2E6}"/>
    <dgm:cxn modelId="{ED695645-266A-4A08-A206-910C378703A0}" srcId="{DC8C479E-B8BD-4C4F-BB20-970CD1C167CC}" destId="{413D35EB-182E-4634-B36F-8AAF5E42ABB5}" srcOrd="2" destOrd="0" parTransId="{EDF9856A-9175-44A4-BBBD-71CC6BB247D0}" sibTransId="{545062AE-6713-43D0-A19E-A3AA525BFECB}"/>
    <dgm:cxn modelId="{3AF3C15D-F21D-4C9A-A93F-0A795E757F80}" srcId="{35B7A0FE-DD92-4E6A-A1AA-4C5852B4C942}" destId="{1E27A49A-2BF1-48FA-A04E-CA56DD05DA11}" srcOrd="3" destOrd="0" parTransId="{6DFAB857-D733-47AE-BA63-D1EC492890AC}" sibTransId="{E56B9EBC-CB3D-438F-9E71-390A6675B7CF}"/>
    <dgm:cxn modelId="{FC4F280E-87A8-4844-B19A-E83879158DCD}" type="presOf" srcId="{4E3A83A1-CBD1-443D-BC81-DAF66E587375}" destId="{8988A519-7115-4571-ADAF-FD5A0CAD5CBB}" srcOrd="0" destOrd="0" presId="urn:microsoft.com/office/officeart/2005/8/layout/hierarchy3"/>
    <dgm:cxn modelId="{4538B871-AE7D-4DF3-B06D-343FF5E5782A}" type="presOf" srcId="{BAE7B41B-6709-49D6-897E-0DEE428338AF}" destId="{5CB75985-17FA-4BCC-92A4-C1EEE0BCECDC}" srcOrd="0" destOrd="0" presId="urn:microsoft.com/office/officeart/2005/8/layout/hierarchy3"/>
    <dgm:cxn modelId="{DC047BD4-1D3D-4061-BCF2-233E89F6897E}" type="presOf" srcId="{DA1DFC53-D88F-4CB9-8A09-613B770E0E89}" destId="{B63588EA-DBBC-4122-9ACA-7E9766D2269B}" srcOrd="0" destOrd="0" presId="urn:microsoft.com/office/officeart/2005/8/layout/hierarchy3"/>
    <dgm:cxn modelId="{9BE31698-E342-4085-B382-121C2B64643A}" type="presOf" srcId="{35B7A0FE-DD92-4E6A-A1AA-4C5852B4C942}" destId="{084078F9-2F62-4C30-8E1A-8D2B09ADF11A}" srcOrd="0" destOrd="0" presId="urn:microsoft.com/office/officeart/2005/8/layout/hierarchy3"/>
    <dgm:cxn modelId="{9A079F83-73B8-4301-AE5C-2B5243EB4324}" type="presParOf" srcId="{084078F9-2F62-4C30-8E1A-8D2B09ADF11A}" destId="{407C3EE5-2A05-4EEB-9E73-DF03190DC9E4}" srcOrd="0" destOrd="0" presId="urn:microsoft.com/office/officeart/2005/8/layout/hierarchy3"/>
    <dgm:cxn modelId="{67239A4A-42B5-49DA-85E5-F0896FB7B262}" type="presParOf" srcId="{407C3EE5-2A05-4EEB-9E73-DF03190DC9E4}" destId="{1E032654-39CE-4FFD-9AA8-D74D9F2D288F}" srcOrd="0" destOrd="0" presId="urn:microsoft.com/office/officeart/2005/8/layout/hierarchy3"/>
    <dgm:cxn modelId="{75FF8D58-E49E-4DF7-BAAD-931D0C972AAD}" type="presParOf" srcId="{1E032654-39CE-4FFD-9AA8-D74D9F2D288F}" destId="{675481CC-0350-4918-BB8B-81EA96386626}" srcOrd="0" destOrd="0" presId="urn:microsoft.com/office/officeart/2005/8/layout/hierarchy3"/>
    <dgm:cxn modelId="{2FE7C26F-CB35-442A-BE15-96BDDF3BF02E}" type="presParOf" srcId="{1E032654-39CE-4FFD-9AA8-D74D9F2D288F}" destId="{47F7CC9B-EAD0-4109-B03A-A301C0FAC1DE}" srcOrd="1" destOrd="0" presId="urn:microsoft.com/office/officeart/2005/8/layout/hierarchy3"/>
    <dgm:cxn modelId="{C49B3AF8-14F1-4F33-A363-9539DC68643C}" type="presParOf" srcId="{407C3EE5-2A05-4EEB-9E73-DF03190DC9E4}" destId="{A5586D53-81A4-425F-AE72-83248FCC93D1}" srcOrd="1" destOrd="0" presId="urn:microsoft.com/office/officeart/2005/8/layout/hierarchy3"/>
    <dgm:cxn modelId="{46763058-6C3E-4D61-AEC3-85E1412D60F1}" type="presParOf" srcId="{A5586D53-81A4-425F-AE72-83248FCC93D1}" destId="{5CB75985-17FA-4BCC-92A4-C1EEE0BCECDC}" srcOrd="0" destOrd="0" presId="urn:microsoft.com/office/officeart/2005/8/layout/hierarchy3"/>
    <dgm:cxn modelId="{17AB1881-AEBD-4017-976A-2AB1DC99DB49}" type="presParOf" srcId="{A5586D53-81A4-425F-AE72-83248FCC93D1}" destId="{E320B205-2EEA-4BE4-9E41-EF579DCB5694}" srcOrd="1" destOrd="0" presId="urn:microsoft.com/office/officeart/2005/8/layout/hierarchy3"/>
    <dgm:cxn modelId="{76DE295F-8E8B-4680-9E6C-99AA614FB6C0}" type="presParOf" srcId="{A5586D53-81A4-425F-AE72-83248FCC93D1}" destId="{48A4DF24-EC56-463F-9A36-54A2A331CCA0}" srcOrd="2" destOrd="0" presId="urn:microsoft.com/office/officeart/2005/8/layout/hierarchy3"/>
    <dgm:cxn modelId="{AAB89F9C-9814-498A-A599-ACCC0277B462}" type="presParOf" srcId="{A5586D53-81A4-425F-AE72-83248FCC93D1}" destId="{1B912F4B-78F0-4181-951B-260B3F8E4751}" srcOrd="3" destOrd="0" presId="urn:microsoft.com/office/officeart/2005/8/layout/hierarchy3"/>
    <dgm:cxn modelId="{9CA29D49-1941-4E51-8D8F-083A5FDC3D5A}" type="presParOf" srcId="{A5586D53-81A4-425F-AE72-83248FCC93D1}" destId="{7FF90A44-459F-4CDD-B0E5-2FDA37664B66}" srcOrd="4" destOrd="0" presId="urn:microsoft.com/office/officeart/2005/8/layout/hierarchy3"/>
    <dgm:cxn modelId="{75B90157-C0AF-45BF-BB92-2BC3F692CA32}" type="presParOf" srcId="{A5586D53-81A4-425F-AE72-83248FCC93D1}" destId="{C7979D1A-9046-47BA-A649-1370498FE15B}" srcOrd="5" destOrd="0" presId="urn:microsoft.com/office/officeart/2005/8/layout/hierarchy3"/>
    <dgm:cxn modelId="{BFC748DB-4C49-445E-B7E9-CDFA2A42CC61}" type="presParOf" srcId="{084078F9-2F62-4C30-8E1A-8D2B09ADF11A}" destId="{A50896B1-80E4-4676-9835-0B5F80397AAC}" srcOrd="1" destOrd="0" presId="urn:microsoft.com/office/officeart/2005/8/layout/hierarchy3"/>
    <dgm:cxn modelId="{1E6E2FD7-0727-4B91-A2B3-978C1624F787}" type="presParOf" srcId="{A50896B1-80E4-4676-9835-0B5F80397AAC}" destId="{6F1F5E23-46B6-4845-A315-5CD08B0F5B9B}" srcOrd="0" destOrd="0" presId="urn:microsoft.com/office/officeart/2005/8/layout/hierarchy3"/>
    <dgm:cxn modelId="{27E5447E-9985-46AC-81E0-D55FC93CE928}" type="presParOf" srcId="{6F1F5E23-46B6-4845-A315-5CD08B0F5B9B}" destId="{B63588EA-DBBC-4122-9ACA-7E9766D2269B}" srcOrd="0" destOrd="0" presId="urn:microsoft.com/office/officeart/2005/8/layout/hierarchy3"/>
    <dgm:cxn modelId="{907AF80E-BF3A-413E-B868-0AA5D8A9E791}" type="presParOf" srcId="{6F1F5E23-46B6-4845-A315-5CD08B0F5B9B}" destId="{B033BAC2-BABC-4991-B088-8DC3B9A94DCC}" srcOrd="1" destOrd="0" presId="urn:microsoft.com/office/officeart/2005/8/layout/hierarchy3"/>
    <dgm:cxn modelId="{57FB7D47-AC38-486B-B5D6-758E0E95BA94}" type="presParOf" srcId="{A50896B1-80E4-4676-9835-0B5F80397AAC}" destId="{2B701E6C-79D6-4794-B0AB-DF5F801E2B0C}" srcOrd="1" destOrd="0" presId="urn:microsoft.com/office/officeart/2005/8/layout/hierarchy3"/>
    <dgm:cxn modelId="{9CB84193-A799-4C80-9C2C-5EE04BD733B5}" type="presParOf" srcId="{084078F9-2F62-4C30-8E1A-8D2B09ADF11A}" destId="{FD430742-4856-4AC4-A32F-25E37E5D733E}" srcOrd="2" destOrd="0" presId="urn:microsoft.com/office/officeart/2005/8/layout/hierarchy3"/>
    <dgm:cxn modelId="{A052A56A-9EEB-4001-A0BB-FEDFF17D4FCD}" type="presParOf" srcId="{FD430742-4856-4AC4-A32F-25E37E5D733E}" destId="{AD27D9F1-E1E7-4A2E-80EB-7E5A97A455B7}" srcOrd="0" destOrd="0" presId="urn:microsoft.com/office/officeart/2005/8/layout/hierarchy3"/>
    <dgm:cxn modelId="{02AB6D8C-BCF4-418B-ADCA-CB55DC381F5D}" type="presParOf" srcId="{AD27D9F1-E1E7-4A2E-80EB-7E5A97A455B7}" destId="{8988A519-7115-4571-ADAF-FD5A0CAD5CBB}" srcOrd="0" destOrd="0" presId="urn:microsoft.com/office/officeart/2005/8/layout/hierarchy3"/>
    <dgm:cxn modelId="{7DACCE43-FD12-4D8A-B76D-32769BBAD01C}" type="presParOf" srcId="{AD27D9F1-E1E7-4A2E-80EB-7E5A97A455B7}" destId="{5F643A28-FCFC-410D-8D0F-6F80D42A2E69}" srcOrd="1" destOrd="0" presId="urn:microsoft.com/office/officeart/2005/8/layout/hierarchy3"/>
    <dgm:cxn modelId="{7C2419AF-5B26-452D-95AA-27974F0C686F}" type="presParOf" srcId="{FD430742-4856-4AC4-A32F-25E37E5D733E}" destId="{D2D413B2-FA75-41B4-B3BB-8DBDD2807942}" srcOrd="1" destOrd="0" presId="urn:microsoft.com/office/officeart/2005/8/layout/hierarchy3"/>
    <dgm:cxn modelId="{AFA663C4-DCA1-4B68-A705-641D99F1B3DD}" type="presParOf" srcId="{084078F9-2F62-4C30-8E1A-8D2B09ADF11A}" destId="{AA51BB5C-7D90-41C1-BDBE-82C8531F300A}" srcOrd="3" destOrd="0" presId="urn:microsoft.com/office/officeart/2005/8/layout/hierarchy3"/>
    <dgm:cxn modelId="{C21F8644-F753-45EA-9594-546B5448500C}" type="presParOf" srcId="{AA51BB5C-7D90-41C1-BDBE-82C8531F300A}" destId="{7FD76F87-0CF7-4710-926A-A629DBFBFEA2}" srcOrd="0" destOrd="0" presId="urn:microsoft.com/office/officeart/2005/8/layout/hierarchy3"/>
    <dgm:cxn modelId="{DD0C840A-EE43-4005-BC80-B17BEDE74E71}" type="presParOf" srcId="{7FD76F87-0CF7-4710-926A-A629DBFBFEA2}" destId="{F5C24C25-DE83-422C-9687-DA1977A7239B}" srcOrd="0" destOrd="0" presId="urn:microsoft.com/office/officeart/2005/8/layout/hierarchy3"/>
    <dgm:cxn modelId="{7D1C1D7E-312D-428E-BC5C-D9305D88A409}" type="presParOf" srcId="{7FD76F87-0CF7-4710-926A-A629DBFBFEA2}" destId="{EB8738B9-B30B-49DC-82E6-AFCFD047D8E7}" srcOrd="1" destOrd="0" presId="urn:microsoft.com/office/officeart/2005/8/layout/hierarchy3"/>
    <dgm:cxn modelId="{F52D80F0-E9FF-4317-A478-DA4B486FADBD}" type="presParOf" srcId="{AA51BB5C-7D90-41C1-BDBE-82C8531F300A}" destId="{D857468E-98E5-4AB0-861A-19591B34C08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السيادة الشعبية والديمقراطية التمثيلية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السيادة الوطنية والديمقراطية التمثيلية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2B357221-B932-49F9-A8D8-F597839F7637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الديمقراطية نصف المباشرة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47ACA2-57D5-46B8-8C86-0307F8C9B0B6}" type="parTrans" cxnId="{DDAD9FF7-94B2-4AD4-8D2A-62C3B3386C35}">
      <dgm:prSet/>
      <dgm:spPr/>
      <dgm:t>
        <a:bodyPr/>
        <a:lstStyle/>
        <a:p>
          <a:endParaRPr lang="fr-FR"/>
        </a:p>
      </dgm:t>
    </dgm:pt>
    <dgm:pt modelId="{A867A167-689A-43BF-A50E-E091056119E0}" type="sibTrans" cxnId="{DDAD9FF7-94B2-4AD4-8D2A-62C3B3386C35}">
      <dgm:prSet/>
      <dgm:spPr/>
      <dgm:t>
        <a:bodyPr/>
        <a:lstStyle/>
        <a:p>
          <a:endParaRPr lang="fr-FR"/>
        </a:p>
      </dgm:t>
    </dgm:pt>
    <dgm:pt modelId="{51D28FB9-B84C-4BF6-9148-8C934D3F2788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مجموعة من التقنيات الغرض منها تمكين الشعب من التعبير عن إرادته بشكل مباشر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F24E0C-A238-4CEA-81B0-DEAFE65D40C5}" type="parTrans" cxnId="{38271B85-1531-42D7-9B2B-15861BB32E15}">
      <dgm:prSet/>
      <dgm:spPr/>
      <dgm:t>
        <a:bodyPr/>
        <a:lstStyle/>
        <a:p>
          <a:endParaRPr lang="fr-FR"/>
        </a:p>
      </dgm:t>
    </dgm:pt>
    <dgm:pt modelId="{B1ED05E8-0F76-44EE-AD67-FA22D58C7F97}" type="sibTrans" cxnId="{38271B85-1531-42D7-9B2B-15861BB32E15}">
      <dgm:prSet/>
      <dgm:spPr/>
      <dgm:t>
        <a:bodyPr/>
        <a:lstStyle/>
        <a:p>
          <a:endParaRPr lang="fr-FR"/>
        </a:p>
      </dgm:t>
    </dgm:pt>
    <dgm:pt modelId="{2D9B4ABC-94F4-4C68-B8BA-17855359A369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الديمقراطية نصف المباشرة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372DC2E-0B2E-454E-B4FA-4367BAE5E385}" type="parTrans" cxnId="{F01324EF-4EEF-4D5C-A842-63E4314AC421}">
      <dgm:prSet/>
      <dgm:spPr/>
      <dgm:t>
        <a:bodyPr/>
        <a:lstStyle/>
        <a:p>
          <a:endParaRPr lang="fr-FR"/>
        </a:p>
      </dgm:t>
    </dgm:pt>
    <dgm:pt modelId="{59AC1FE2-5B18-4B35-8BB1-3782D8627ACC}" type="sibTrans" cxnId="{F01324EF-4EEF-4D5C-A842-63E4314AC421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54917A4D-28F6-442E-B021-B45BF850FA4E}" type="pres">
      <dgm:prSet presAssocID="{2B357221-B932-49F9-A8D8-F597839F7637}" presName="root" presStyleCnt="0"/>
      <dgm:spPr/>
    </dgm:pt>
    <dgm:pt modelId="{588B2327-C120-4D0F-8B30-B0EA837ABAAC}" type="pres">
      <dgm:prSet presAssocID="{2B357221-B932-49F9-A8D8-F597839F7637}" presName="rootComposite" presStyleCnt="0"/>
      <dgm:spPr/>
    </dgm:pt>
    <dgm:pt modelId="{4F1E028B-3232-4393-BC7C-C0C5DA6DEFED}" type="pres">
      <dgm:prSet presAssocID="{2B357221-B932-49F9-A8D8-F597839F7637}" presName="rootText" presStyleLbl="node1" presStyleIdx="0" presStyleCnt="3"/>
      <dgm:spPr/>
      <dgm:t>
        <a:bodyPr/>
        <a:lstStyle/>
        <a:p>
          <a:pPr rtl="1"/>
          <a:endParaRPr lang="ar-SA"/>
        </a:p>
      </dgm:t>
    </dgm:pt>
    <dgm:pt modelId="{8E74D9BE-91EE-432D-82E8-613F76297C2D}" type="pres">
      <dgm:prSet presAssocID="{2B357221-B932-49F9-A8D8-F597839F7637}" presName="rootConnector" presStyleLbl="node1" presStyleIdx="0" presStyleCnt="3"/>
      <dgm:spPr/>
      <dgm:t>
        <a:bodyPr/>
        <a:lstStyle/>
        <a:p>
          <a:pPr rtl="1"/>
          <a:endParaRPr lang="ar-SA"/>
        </a:p>
      </dgm:t>
    </dgm:pt>
    <dgm:pt modelId="{5EACD564-2D15-4816-8B71-0A16D1648D39}" type="pres">
      <dgm:prSet presAssocID="{2B357221-B932-49F9-A8D8-F597839F7637}" presName="childShape" presStyleCnt="0"/>
      <dgm:spPr/>
    </dgm:pt>
    <dgm:pt modelId="{1E7D56D9-F157-4EDB-B7DE-F02551F7FF22}" type="pres">
      <dgm:prSet presAssocID="{A6F24E0C-A238-4CEA-81B0-DEAFE65D40C5}" presName="Name13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BF05A364-B167-4FB9-A975-D882D532D055}" type="pres">
      <dgm:prSet presAssocID="{51D28FB9-B84C-4BF6-9148-8C934D3F2788}" presName="childText" presStyleLbl="bgAcc1" presStyleIdx="0" presStyleCnt="2" custScaleX="296431" custLinFactNeighborX="-2314" custLinFactNeighborY="585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4F676CA-68AE-4BDD-9EA7-6C80E9374A6A}" type="pres">
      <dgm:prSet presAssocID="{A372DC2E-0B2E-454E-B4FA-4367BAE5E385}" presName="Name13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488F55E2-A387-44F8-9315-7795A536679D}" type="pres">
      <dgm:prSet presAssocID="{2D9B4ABC-94F4-4C68-B8BA-17855359A369}" presName="childText" presStyleLbl="bgAcc1" presStyleIdx="1" presStyleCnt="2" custLinFactNeighborX="2296" custLinFactNeighborY="-5180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1" presStyleCnt="3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1" presStyleCnt="3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3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3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</dgm:ptLst>
  <dgm:cxnLst>
    <dgm:cxn modelId="{DDAD9FF7-94B2-4AD4-8D2A-62C3B3386C35}" srcId="{35B7A0FE-DD92-4E6A-A1AA-4C5852B4C942}" destId="{2B357221-B932-49F9-A8D8-F597839F7637}" srcOrd="0" destOrd="0" parTransId="{6A47ACA2-57D5-46B8-8C86-0307F8C9B0B6}" sibTransId="{A867A167-689A-43BF-A50E-E091056119E0}"/>
    <dgm:cxn modelId="{31FB3171-F136-4FBF-A8ED-BD74E6EF16B3}" srcId="{35B7A0FE-DD92-4E6A-A1AA-4C5852B4C942}" destId="{4E3A83A1-CBD1-443D-BC81-DAF66E587375}" srcOrd="1" destOrd="0" parTransId="{23126E0B-ABC7-4713-91FD-62967BD3E457}" sibTransId="{417BE321-2E30-4166-A2C7-A29502F45107}"/>
    <dgm:cxn modelId="{3F40CAD0-499A-4BF9-B16B-A19EC28C89E7}" type="presOf" srcId="{1E27A49A-2BF1-48FA-A04E-CA56DD05DA11}" destId="{F5C24C25-DE83-422C-9687-DA1977A7239B}" srcOrd="0" destOrd="0" presId="urn:microsoft.com/office/officeart/2005/8/layout/hierarchy3"/>
    <dgm:cxn modelId="{FEEAD132-4F08-466C-B97F-5ED3051B0398}" type="presOf" srcId="{1E27A49A-2BF1-48FA-A04E-CA56DD05DA11}" destId="{EB8738B9-B30B-49DC-82E6-AFCFD047D8E7}" srcOrd="1" destOrd="0" presId="urn:microsoft.com/office/officeart/2005/8/layout/hierarchy3"/>
    <dgm:cxn modelId="{82544A11-5888-424C-A84E-35E2F14E0766}" type="presOf" srcId="{4E3A83A1-CBD1-443D-BC81-DAF66E587375}" destId="{8988A519-7115-4571-ADAF-FD5A0CAD5CBB}" srcOrd="0" destOrd="0" presId="urn:microsoft.com/office/officeart/2005/8/layout/hierarchy3"/>
    <dgm:cxn modelId="{F4F42571-D574-4BD3-BB0A-82B809FBE1F9}" type="presOf" srcId="{2D9B4ABC-94F4-4C68-B8BA-17855359A369}" destId="{488F55E2-A387-44F8-9315-7795A536679D}" srcOrd="0" destOrd="0" presId="urn:microsoft.com/office/officeart/2005/8/layout/hierarchy3"/>
    <dgm:cxn modelId="{6F0FF8C9-7B35-4F31-9578-BD4D15BEDE91}" type="presOf" srcId="{2B357221-B932-49F9-A8D8-F597839F7637}" destId="{4F1E028B-3232-4393-BC7C-C0C5DA6DEFED}" srcOrd="0" destOrd="0" presId="urn:microsoft.com/office/officeart/2005/8/layout/hierarchy3"/>
    <dgm:cxn modelId="{79C59A55-258F-444B-AC67-D57C9DE23C3B}" type="presOf" srcId="{51D28FB9-B84C-4BF6-9148-8C934D3F2788}" destId="{BF05A364-B167-4FB9-A975-D882D532D055}" srcOrd="0" destOrd="0" presId="urn:microsoft.com/office/officeart/2005/8/layout/hierarchy3"/>
    <dgm:cxn modelId="{F01324EF-4EEF-4D5C-A842-63E4314AC421}" srcId="{2B357221-B932-49F9-A8D8-F597839F7637}" destId="{2D9B4ABC-94F4-4C68-B8BA-17855359A369}" srcOrd="1" destOrd="0" parTransId="{A372DC2E-0B2E-454E-B4FA-4367BAE5E385}" sibTransId="{59AC1FE2-5B18-4B35-8BB1-3782D8627ACC}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E8638586-FB56-4C0D-B655-5FB07EB55622}" type="presOf" srcId="{A6F24E0C-A238-4CEA-81B0-DEAFE65D40C5}" destId="{1E7D56D9-F157-4EDB-B7DE-F02551F7FF22}" srcOrd="0" destOrd="0" presId="urn:microsoft.com/office/officeart/2005/8/layout/hierarchy3"/>
    <dgm:cxn modelId="{EDABDDDB-D226-479E-89A4-D5ACC4646FCC}" type="presOf" srcId="{35B7A0FE-DD92-4E6A-A1AA-4C5852B4C942}" destId="{084078F9-2F62-4C30-8E1A-8D2B09ADF11A}" srcOrd="0" destOrd="0" presId="urn:microsoft.com/office/officeart/2005/8/layout/hierarchy3"/>
    <dgm:cxn modelId="{38271B85-1531-42D7-9B2B-15861BB32E15}" srcId="{2B357221-B932-49F9-A8D8-F597839F7637}" destId="{51D28FB9-B84C-4BF6-9148-8C934D3F2788}" srcOrd="0" destOrd="0" parTransId="{A6F24E0C-A238-4CEA-81B0-DEAFE65D40C5}" sibTransId="{B1ED05E8-0F76-44EE-AD67-FA22D58C7F97}"/>
    <dgm:cxn modelId="{6C6EF879-01B1-46FB-98C7-26FEBB80B691}" type="presOf" srcId="{2B357221-B932-49F9-A8D8-F597839F7637}" destId="{8E74D9BE-91EE-432D-82E8-613F76297C2D}" srcOrd="1" destOrd="0" presId="urn:microsoft.com/office/officeart/2005/8/layout/hierarchy3"/>
    <dgm:cxn modelId="{3ABCD692-A85D-4843-AE7B-3B202389E006}" type="presOf" srcId="{4E3A83A1-CBD1-443D-BC81-DAF66E587375}" destId="{5F643A28-FCFC-410D-8D0F-6F80D42A2E69}" srcOrd="1" destOrd="0" presId="urn:microsoft.com/office/officeart/2005/8/layout/hierarchy3"/>
    <dgm:cxn modelId="{E0D2E89B-8C7C-49E5-9A20-0C6EBE6CD57D}" type="presOf" srcId="{A372DC2E-0B2E-454E-B4FA-4367BAE5E385}" destId="{A4F676CA-68AE-4BDD-9EA7-6C80E9374A6A}" srcOrd="0" destOrd="0" presId="urn:microsoft.com/office/officeart/2005/8/layout/hierarchy3"/>
    <dgm:cxn modelId="{61953CA4-2AC0-45EA-83D5-4326226770A3}" type="presParOf" srcId="{084078F9-2F62-4C30-8E1A-8D2B09ADF11A}" destId="{54917A4D-28F6-442E-B021-B45BF850FA4E}" srcOrd="0" destOrd="0" presId="urn:microsoft.com/office/officeart/2005/8/layout/hierarchy3"/>
    <dgm:cxn modelId="{0ED60082-D0F6-4F77-B319-C102F7BB3607}" type="presParOf" srcId="{54917A4D-28F6-442E-B021-B45BF850FA4E}" destId="{588B2327-C120-4D0F-8B30-B0EA837ABAAC}" srcOrd="0" destOrd="0" presId="urn:microsoft.com/office/officeart/2005/8/layout/hierarchy3"/>
    <dgm:cxn modelId="{E731DE95-E70B-4C30-BC85-805FADB0358D}" type="presParOf" srcId="{588B2327-C120-4D0F-8B30-B0EA837ABAAC}" destId="{4F1E028B-3232-4393-BC7C-C0C5DA6DEFED}" srcOrd="0" destOrd="0" presId="urn:microsoft.com/office/officeart/2005/8/layout/hierarchy3"/>
    <dgm:cxn modelId="{DED13EF2-865B-4BA0-81F7-9807C1D8FED6}" type="presParOf" srcId="{588B2327-C120-4D0F-8B30-B0EA837ABAAC}" destId="{8E74D9BE-91EE-432D-82E8-613F76297C2D}" srcOrd="1" destOrd="0" presId="urn:microsoft.com/office/officeart/2005/8/layout/hierarchy3"/>
    <dgm:cxn modelId="{EA1D2A03-8AF5-4D32-A776-F3E96D477519}" type="presParOf" srcId="{54917A4D-28F6-442E-B021-B45BF850FA4E}" destId="{5EACD564-2D15-4816-8B71-0A16D1648D39}" srcOrd="1" destOrd="0" presId="urn:microsoft.com/office/officeart/2005/8/layout/hierarchy3"/>
    <dgm:cxn modelId="{F1EBCF9C-EACE-4B68-BDDA-47991A675727}" type="presParOf" srcId="{5EACD564-2D15-4816-8B71-0A16D1648D39}" destId="{1E7D56D9-F157-4EDB-B7DE-F02551F7FF22}" srcOrd="0" destOrd="0" presId="urn:microsoft.com/office/officeart/2005/8/layout/hierarchy3"/>
    <dgm:cxn modelId="{917A5781-743A-459C-A314-2308AD3775DC}" type="presParOf" srcId="{5EACD564-2D15-4816-8B71-0A16D1648D39}" destId="{BF05A364-B167-4FB9-A975-D882D532D055}" srcOrd="1" destOrd="0" presId="urn:microsoft.com/office/officeart/2005/8/layout/hierarchy3"/>
    <dgm:cxn modelId="{E6036AD2-495B-44E5-85DD-9A39DF03255C}" type="presParOf" srcId="{5EACD564-2D15-4816-8B71-0A16D1648D39}" destId="{A4F676CA-68AE-4BDD-9EA7-6C80E9374A6A}" srcOrd="2" destOrd="0" presId="urn:microsoft.com/office/officeart/2005/8/layout/hierarchy3"/>
    <dgm:cxn modelId="{5E9967C6-DF47-4525-A1FF-360D537FDC6E}" type="presParOf" srcId="{5EACD564-2D15-4816-8B71-0A16D1648D39}" destId="{488F55E2-A387-44F8-9315-7795A536679D}" srcOrd="3" destOrd="0" presId="urn:microsoft.com/office/officeart/2005/8/layout/hierarchy3"/>
    <dgm:cxn modelId="{95825DE2-4AD3-4BEF-B253-A56B4C39B71A}" type="presParOf" srcId="{084078F9-2F62-4C30-8E1A-8D2B09ADF11A}" destId="{FD430742-4856-4AC4-A32F-25E37E5D733E}" srcOrd="1" destOrd="0" presId="urn:microsoft.com/office/officeart/2005/8/layout/hierarchy3"/>
    <dgm:cxn modelId="{22802158-2543-45EF-92C2-419282C431A2}" type="presParOf" srcId="{FD430742-4856-4AC4-A32F-25E37E5D733E}" destId="{AD27D9F1-E1E7-4A2E-80EB-7E5A97A455B7}" srcOrd="0" destOrd="0" presId="urn:microsoft.com/office/officeart/2005/8/layout/hierarchy3"/>
    <dgm:cxn modelId="{00D93C0A-E1C0-4754-90D8-0A2A03F6543F}" type="presParOf" srcId="{AD27D9F1-E1E7-4A2E-80EB-7E5A97A455B7}" destId="{8988A519-7115-4571-ADAF-FD5A0CAD5CBB}" srcOrd="0" destOrd="0" presId="urn:microsoft.com/office/officeart/2005/8/layout/hierarchy3"/>
    <dgm:cxn modelId="{6D19C3C9-8F9A-4A88-9E62-739B81A1C6F8}" type="presParOf" srcId="{AD27D9F1-E1E7-4A2E-80EB-7E5A97A455B7}" destId="{5F643A28-FCFC-410D-8D0F-6F80D42A2E69}" srcOrd="1" destOrd="0" presId="urn:microsoft.com/office/officeart/2005/8/layout/hierarchy3"/>
    <dgm:cxn modelId="{483AD0A2-F250-446C-85D5-C1A1D76461F3}" type="presParOf" srcId="{FD430742-4856-4AC4-A32F-25E37E5D733E}" destId="{D2D413B2-FA75-41B4-B3BB-8DBDD2807942}" srcOrd="1" destOrd="0" presId="urn:microsoft.com/office/officeart/2005/8/layout/hierarchy3"/>
    <dgm:cxn modelId="{89B6116A-38F9-4A5F-AD7D-810D0A632859}" type="presParOf" srcId="{084078F9-2F62-4C30-8E1A-8D2B09ADF11A}" destId="{AA51BB5C-7D90-41C1-BDBE-82C8531F300A}" srcOrd="2" destOrd="0" presId="urn:microsoft.com/office/officeart/2005/8/layout/hierarchy3"/>
    <dgm:cxn modelId="{3E48444F-8DE3-4CB1-9862-FADF4B4875A6}" type="presParOf" srcId="{AA51BB5C-7D90-41C1-BDBE-82C8531F300A}" destId="{7FD76F87-0CF7-4710-926A-A629DBFBFEA2}" srcOrd="0" destOrd="0" presId="urn:microsoft.com/office/officeart/2005/8/layout/hierarchy3"/>
    <dgm:cxn modelId="{9D911348-A774-4373-90FD-A99E92DBA2A4}" type="presParOf" srcId="{7FD76F87-0CF7-4710-926A-A629DBFBFEA2}" destId="{F5C24C25-DE83-422C-9687-DA1977A7239B}" srcOrd="0" destOrd="0" presId="urn:microsoft.com/office/officeart/2005/8/layout/hierarchy3"/>
    <dgm:cxn modelId="{A24C8942-E775-4DAC-8153-C24395555345}" type="presParOf" srcId="{7FD76F87-0CF7-4710-926A-A629DBFBFEA2}" destId="{EB8738B9-B30B-49DC-82E6-AFCFD047D8E7}" srcOrd="1" destOrd="0" presId="urn:microsoft.com/office/officeart/2005/8/layout/hierarchy3"/>
    <dgm:cxn modelId="{29EDBAFE-3690-4B66-8242-8962BA18D56B}" type="presParOf" srcId="{AA51BB5C-7D90-41C1-BDBE-82C8531F300A}" destId="{D857468E-98E5-4AB0-861A-19591B34C08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5B7A0FE-DD92-4E6A-A1AA-4C5852B4C942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4E3A83A1-CBD1-443D-BC81-DAF66E587375}">
      <dgm:prSet phldrT="[Text]" custT="1"/>
      <dgm:spPr/>
      <dgm:t>
        <a:bodyPr/>
        <a:lstStyle/>
        <a:p>
          <a:r>
            <a:rPr lang="ar-M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حدود نظرية فصل السلط</a:t>
          </a:r>
          <a:endParaRPr lang="fr-F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3126E0B-ABC7-4713-91FD-62967BD3E457}" type="parTrans" cxnId="{31FB3171-F136-4FBF-A8ED-BD74E6EF16B3}">
      <dgm:prSet/>
      <dgm:spPr/>
      <dgm:t>
        <a:bodyPr/>
        <a:lstStyle/>
        <a:p>
          <a:endParaRPr lang="fr-FR"/>
        </a:p>
      </dgm:t>
    </dgm:pt>
    <dgm:pt modelId="{417BE321-2E30-4166-A2C7-A29502F45107}" type="sibTrans" cxnId="{31FB3171-F136-4FBF-A8ED-BD74E6EF16B3}">
      <dgm:prSet/>
      <dgm:spPr/>
      <dgm:t>
        <a:bodyPr/>
        <a:lstStyle/>
        <a:p>
          <a:endParaRPr lang="fr-FR"/>
        </a:p>
      </dgm:t>
    </dgm:pt>
    <dgm:pt modelId="{1E27A49A-2BF1-48FA-A04E-CA56DD05DA11}">
      <dgm:prSet phldrT="[Text]" custT="1"/>
      <dgm:spPr/>
      <dgm:t>
        <a:bodyPr/>
        <a:lstStyle/>
        <a:p>
          <a:r>
            <a:rPr lang="ar-MA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إنكار ونفي مبدأ فصل السلط</a:t>
          </a:r>
          <a:endParaRPr lang="fr-FR" sz="20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FAB857-D733-47AE-BA63-D1EC492890AC}" type="parTrans" cxnId="{3AF3C15D-F21D-4C9A-A93F-0A795E757F80}">
      <dgm:prSet/>
      <dgm:spPr/>
      <dgm:t>
        <a:bodyPr/>
        <a:lstStyle/>
        <a:p>
          <a:endParaRPr lang="fr-FR"/>
        </a:p>
      </dgm:t>
    </dgm:pt>
    <dgm:pt modelId="{E56B9EBC-CB3D-438F-9E71-390A6675B7CF}" type="sibTrans" cxnId="{3AF3C15D-F21D-4C9A-A93F-0A795E757F80}">
      <dgm:prSet/>
      <dgm:spPr/>
      <dgm:t>
        <a:bodyPr/>
        <a:lstStyle/>
        <a:p>
          <a:endParaRPr lang="fr-FR"/>
        </a:p>
      </dgm:t>
    </dgm:pt>
    <dgm:pt modelId="{FE61EC24-E35F-405B-BDFD-ADDBBA8B3C17}">
      <dgm:prSet custT="1"/>
      <dgm:spPr/>
      <dgm:t>
        <a:bodyPr/>
        <a:lstStyle/>
        <a:p>
          <a:r>
            <a:rPr lang="ar-MA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فصل السلط</a:t>
          </a:r>
          <a:endParaRPr lang="fr-FR" sz="2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B0A1B99-9456-41AD-B844-EBD4F1B75601}" type="parTrans" cxnId="{7BFBA967-C1F4-4AB0-A05E-3D838FC2AC26}">
      <dgm:prSet/>
      <dgm:spPr/>
      <dgm:t>
        <a:bodyPr/>
        <a:lstStyle/>
        <a:p>
          <a:endParaRPr lang="fr-FR"/>
        </a:p>
      </dgm:t>
    </dgm:pt>
    <dgm:pt modelId="{4C97216F-DEEF-4635-8FDB-718608154A67}" type="sibTrans" cxnId="{7BFBA967-C1F4-4AB0-A05E-3D838FC2AC26}">
      <dgm:prSet/>
      <dgm:spPr/>
      <dgm:t>
        <a:bodyPr/>
        <a:lstStyle/>
        <a:p>
          <a:endParaRPr lang="fr-FR"/>
        </a:p>
      </dgm:t>
    </dgm:pt>
    <dgm:pt modelId="{1DF1E766-8AF1-48D9-81BD-5FEFDF4E6432}">
      <dgm:prSet custT="1"/>
      <dgm:spPr/>
      <dgm:t>
        <a:bodyPr/>
        <a:lstStyle/>
        <a:p>
          <a:r>
            <a:rPr lang="ar-M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الأشكال الكلاسيكية لفصل السلط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A20E19F-1E54-4C6E-88EC-E8E1CAEFC213}" type="parTrans" cxnId="{DED8620E-99F3-481C-A87E-1AFC26EDB435}">
      <dgm:prSet/>
      <dgm:spPr/>
      <dgm:t>
        <a:bodyPr/>
        <a:lstStyle/>
        <a:p>
          <a:endParaRPr lang="fr-FR"/>
        </a:p>
      </dgm:t>
    </dgm:pt>
    <dgm:pt modelId="{25A5D810-F004-465A-9313-C55AB56AA089}" type="sibTrans" cxnId="{DED8620E-99F3-481C-A87E-1AFC26EDB435}">
      <dgm:prSet/>
      <dgm:spPr/>
      <dgm:t>
        <a:bodyPr/>
        <a:lstStyle/>
        <a:p>
          <a:endParaRPr lang="fr-FR"/>
        </a:p>
      </dgm:t>
    </dgm:pt>
    <dgm:pt modelId="{54CB539A-EB6E-4557-87B1-A5ABF5EB548E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الفصل المرن للسلط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869609-C9BA-4BB0-BA32-37C939BC019A}" type="parTrans" cxnId="{F567847E-C776-4D2A-A14F-E2E48B6E5B10}">
      <dgm:prSet/>
      <dgm:spPr/>
      <dgm:t>
        <a:bodyPr/>
        <a:lstStyle/>
        <a:p>
          <a:endParaRPr lang="fr-FR"/>
        </a:p>
      </dgm:t>
    </dgm:pt>
    <dgm:pt modelId="{57B45910-F4FD-4EA3-A535-80025D4A7969}" type="sibTrans" cxnId="{F567847E-C776-4D2A-A14F-E2E48B6E5B10}">
      <dgm:prSet/>
      <dgm:spPr/>
      <dgm:t>
        <a:bodyPr/>
        <a:lstStyle/>
        <a:p>
          <a:endParaRPr lang="fr-FR"/>
        </a:p>
      </dgm:t>
    </dgm:pt>
    <dgm:pt modelId="{AFA8106E-2D6E-4409-BEF6-9AB5606BDD41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الفصل الصارم للسلط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B0EE58-B518-4276-AC4D-B62C75B66AB8}" type="parTrans" cxnId="{95268986-D563-4E52-860D-AC594CFB3463}">
      <dgm:prSet/>
      <dgm:spPr/>
      <dgm:t>
        <a:bodyPr/>
        <a:lstStyle/>
        <a:p>
          <a:endParaRPr lang="fr-FR"/>
        </a:p>
      </dgm:t>
    </dgm:pt>
    <dgm:pt modelId="{B53F32FE-C49B-4AA2-B545-DC4568E6EF17}" type="sibTrans" cxnId="{95268986-D563-4E52-860D-AC594CFB3463}">
      <dgm:prSet/>
      <dgm:spPr/>
      <dgm:t>
        <a:bodyPr/>
        <a:lstStyle/>
        <a:p>
          <a:endParaRPr lang="fr-FR"/>
        </a:p>
      </dgm:t>
    </dgm:pt>
    <dgm:pt modelId="{3CFAC3D7-1984-4E12-B8E5-9FAD3B787D91}">
      <dgm:prSet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فصل السلط في النظام السياسي المغربي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443B9A6-DDF3-4487-AA20-560D926AD2DE}" type="parTrans" cxnId="{D1CAA98A-A36D-4F3C-A027-4506856A1D9D}">
      <dgm:prSet/>
      <dgm:spPr/>
      <dgm:t>
        <a:bodyPr/>
        <a:lstStyle/>
        <a:p>
          <a:endParaRPr lang="fr-FR"/>
        </a:p>
      </dgm:t>
    </dgm:pt>
    <dgm:pt modelId="{5EAA2AE8-7E16-4DBB-8920-2F143E7D6110}" type="sibTrans" cxnId="{D1CAA98A-A36D-4F3C-A027-4506856A1D9D}">
      <dgm:prSet/>
      <dgm:spPr/>
      <dgm:t>
        <a:bodyPr/>
        <a:lstStyle/>
        <a:p>
          <a:endParaRPr lang="fr-FR"/>
        </a:p>
      </dgm:t>
    </dgm:pt>
    <dgm:pt modelId="{084078F9-2F62-4C30-8E1A-8D2B09ADF11A}" type="pres">
      <dgm:prSet presAssocID="{35B7A0FE-DD92-4E6A-A1AA-4C5852B4C94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fr-FR"/>
        </a:p>
      </dgm:t>
    </dgm:pt>
    <dgm:pt modelId="{148C6482-F86D-4DB3-B64C-3CBF951B084F}" type="pres">
      <dgm:prSet presAssocID="{3CFAC3D7-1984-4E12-B8E5-9FAD3B787D91}" presName="root" presStyleCnt="0"/>
      <dgm:spPr/>
    </dgm:pt>
    <dgm:pt modelId="{9AFE99EB-DE6A-4B59-8FE8-746AD6D30F68}" type="pres">
      <dgm:prSet presAssocID="{3CFAC3D7-1984-4E12-B8E5-9FAD3B787D91}" presName="rootComposite" presStyleCnt="0"/>
      <dgm:spPr/>
    </dgm:pt>
    <dgm:pt modelId="{37996926-8BD9-4709-9F8D-303187DED79F}" type="pres">
      <dgm:prSet presAssocID="{3CFAC3D7-1984-4E12-B8E5-9FAD3B787D91}" presName="rootText" presStyleLbl="node1" presStyleIdx="0" presStyleCnt="5" custScaleY="217042"/>
      <dgm:spPr/>
      <dgm:t>
        <a:bodyPr/>
        <a:lstStyle/>
        <a:p>
          <a:endParaRPr lang="fr-FR"/>
        </a:p>
      </dgm:t>
    </dgm:pt>
    <dgm:pt modelId="{FABEB97D-B25B-48E7-A2EC-CA585C7BD98F}" type="pres">
      <dgm:prSet presAssocID="{3CFAC3D7-1984-4E12-B8E5-9FAD3B787D91}" presName="rootConnector" presStyleLbl="node1" presStyleIdx="0" presStyleCnt="5"/>
      <dgm:spPr/>
      <dgm:t>
        <a:bodyPr/>
        <a:lstStyle/>
        <a:p>
          <a:pPr rtl="1"/>
          <a:endParaRPr lang="ar-SA"/>
        </a:p>
      </dgm:t>
    </dgm:pt>
    <dgm:pt modelId="{28A35F6F-69BF-4BB6-A18E-384DA71609D4}" type="pres">
      <dgm:prSet presAssocID="{3CFAC3D7-1984-4E12-B8E5-9FAD3B787D91}" presName="childShape" presStyleCnt="0"/>
      <dgm:spPr/>
    </dgm:pt>
    <dgm:pt modelId="{FD430742-4856-4AC4-A32F-25E37E5D733E}" type="pres">
      <dgm:prSet presAssocID="{4E3A83A1-CBD1-443D-BC81-DAF66E587375}" presName="root" presStyleCnt="0"/>
      <dgm:spPr/>
    </dgm:pt>
    <dgm:pt modelId="{AD27D9F1-E1E7-4A2E-80EB-7E5A97A455B7}" type="pres">
      <dgm:prSet presAssocID="{4E3A83A1-CBD1-443D-BC81-DAF66E587375}" presName="rootComposite" presStyleCnt="0"/>
      <dgm:spPr/>
    </dgm:pt>
    <dgm:pt modelId="{8988A519-7115-4571-ADAF-FD5A0CAD5CBB}" type="pres">
      <dgm:prSet presAssocID="{4E3A83A1-CBD1-443D-BC81-DAF66E587375}" presName="rootText" presStyleLbl="node1" presStyleIdx="1" presStyleCnt="5"/>
      <dgm:spPr/>
      <dgm:t>
        <a:bodyPr/>
        <a:lstStyle/>
        <a:p>
          <a:endParaRPr lang="fr-FR"/>
        </a:p>
      </dgm:t>
    </dgm:pt>
    <dgm:pt modelId="{5F643A28-FCFC-410D-8D0F-6F80D42A2E69}" type="pres">
      <dgm:prSet presAssocID="{4E3A83A1-CBD1-443D-BC81-DAF66E587375}" presName="rootConnector" presStyleLbl="node1" presStyleIdx="1" presStyleCnt="5"/>
      <dgm:spPr/>
      <dgm:t>
        <a:bodyPr/>
        <a:lstStyle/>
        <a:p>
          <a:endParaRPr lang="fr-FR"/>
        </a:p>
      </dgm:t>
    </dgm:pt>
    <dgm:pt modelId="{D2D413B2-FA75-41B4-B3BB-8DBDD2807942}" type="pres">
      <dgm:prSet presAssocID="{4E3A83A1-CBD1-443D-BC81-DAF66E587375}" presName="childShape" presStyleCnt="0"/>
      <dgm:spPr/>
    </dgm:pt>
    <dgm:pt modelId="{AA51BB5C-7D90-41C1-BDBE-82C8531F300A}" type="pres">
      <dgm:prSet presAssocID="{1E27A49A-2BF1-48FA-A04E-CA56DD05DA11}" presName="root" presStyleCnt="0"/>
      <dgm:spPr/>
    </dgm:pt>
    <dgm:pt modelId="{7FD76F87-0CF7-4710-926A-A629DBFBFEA2}" type="pres">
      <dgm:prSet presAssocID="{1E27A49A-2BF1-48FA-A04E-CA56DD05DA11}" presName="rootComposite" presStyleCnt="0"/>
      <dgm:spPr/>
    </dgm:pt>
    <dgm:pt modelId="{F5C24C25-DE83-422C-9687-DA1977A7239B}" type="pres">
      <dgm:prSet presAssocID="{1E27A49A-2BF1-48FA-A04E-CA56DD05DA11}" presName="rootText" presStyleLbl="node1" presStyleIdx="2" presStyleCnt="5"/>
      <dgm:spPr/>
      <dgm:t>
        <a:bodyPr/>
        <a:lstStyle/>
        <a:p>
          <a:endParaRPr lang="fr-FR"/>
        </a:p>
      </dgm:t>
    </dgm:pt>
    <dgm:pt modelId="{EB8738B9-B30B-49DC-82E6-AFCFD047D8E7}" type="pres">
      <dgm:prSet presAssocID="{1E27A49A-2BF1-48FA-A04E-CA56DD05DA11}" presName="rootConnector" presStyleLbl="node1" presStyleIdx="2" presStyleCnt="5"/>
      <dgm:spPr/>
      <dgm:t>
        <a:bodyPr/>
        <a:lstStyle/>
        <a:p>
          <a:endParaRPr lang="fr-FR"/>
        </a:p>
      </dgm:t>
    </dgm:pt>
    <dgm:pt modelId="{D857468E-98E5-4AB0-861A-19591B34C089}" type="pres">
      <dgm:prSet presAssocID="{1E27A49A-2BF1-48FA-A04E-CA56DD05DA11}" presName="childShape" presStyleCnt="0"/>
      <dgm:spPr/>
    </dgm:pt>
    <dgm:pt modelId="{32CC28EB-F0D7-4DB5-9EC3-ED7FE8E70D66}" type="pres">
      <dgm:prSet presAssocID="{1DF1E766-8AF1-48D9-81BD-5FEFDF4E6432}" presName="root" presStyleCnt="0"/>
      <dgm:spPr/>
    </dgm:pt>
    <dgm:pt modelId="{912A3848-60AE-43DE-8FD0-6609E780D527}" type="pres">
      <dgm:prSet presAssocID="{1DF1E766-8AF1-48D9-81BD-5FEFDF4E6432}" presName="rootComposite" presStyleCnt="0"/>
      <dgm:spPr/>
    </dgm:pt>
    <dgm:pt modelId="{E2F6E591-4740-4F9C-8025-8B3DDE2BDA69}" type="pres">
      <dgm:prSet presAssocID="{1DF1E766-8AF1-48D9-81BD-5FEFDF4E6432}" presName="rootText" presStyleLbl="node1" presStyleIdx="3" presStyleCnt="5"/>
      <dgm:spPr/>
      <dgm:t>
        <a:bodyPr/>
        <a:lstStyle/>
        <a:p>
          <a:pPr rtl="1"/>
          <a:endParaRPr lang="ar-SA"/>
        </a:p>
      </dgm:t>
    </dgm:pt>
    <dgm:pt modelId="{F29F5700-561A-4F17-B29E-352D52C3D510}" type="pres">
      <dgm:prSet presAssocID="{1DF1E766-8AF1-48D9-81BD-5FEFDF4E6432}" presName="rootConnector" presStyleLbl="node1" presStyleIdx="3" presStyleCnt="5"/>
      <dgm:spPr/>
      <dgm:t>
        <a:bodyPr/>
        <a:lstStyle/>
        <a:p>
          <a:pPr rtl="1"/>
          <a:endParaRPr lang="ar-SA"/>
        </a:p>
      </dgm:t>
    </dgm:pt>
    <dgm:pt modelId="{E4317BF4-8E50-483C-B5AD-C95D429DAA57}" type="pres">
      <dgm:prSet presAssocID="{1DF1E766-8AF1-48D9-81BD-5FEFDF4E6432}" presName="childShape" presStyleCnt="0"/>
      <dgm:spPr/>
    </dgm:pt>
    <dgm:pt modelId="{297B9E25-8647-4F4F-8963-88BACD0BCC89}" type="pres">
      <dgm:prSet presAssocID="{3E869609-C9BA-4BB0-BA32-37C939BC019A}" presName="Name13" presStyleLbl="parChTrans1D2" presStyleIdx="0" presStyleCnt="2"/>
      <dgm:spPr/>
      <dgm:t>
        <a:bodyPr/>
        <a:lstStyle/>
        <a:p>
          <a:pPr rtl="1"/>
          <a:endParaRPr lang="ar-SA"/>
        </a:p>
      </dgm:t>
    </dgm:pt>
    <dgm:pt modelId="{2FA35963-55C9-4EF0-B394-D63F043C17FC}" type="pres">
      <dgm:prSet presAssocID="{54CB539A-EB6E-4557-87B1-A5ABF5EB548E}" presName="childText" presStyleLbl="bgAcc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0F2B5D4-559E-48BA-828C-0F71D8287674}" type="pres">
      <dgm:prSet presAssocID="{A0B0EE58-B518-4276-AC4D-B62C75B66AB8}" presName="Name13" presStyleLbl="parChTrans1D2" presStyleIdx="1" presStyleCnt="2"/>
      <dgm:spPr/>
      <dgm:t>
        <a:bodyPr/>
        <a:lstStyle/>
        <a:p>
          <a:pPr rtl="1"/>
          <a:endParaRPr lang="ar-SA"/>
        </a:p>
      </dgm:t>
    </dgm:pt>
    <dgm:pt modelId="{11909179-B5E6-4FA1-8BE6-95644CB2D790}" type="pres">
      <dgm:prSet presAssocID="{AFA8106E-2D6E-4409-BEF6-9AB5606BDD41}" presName="childText" presStyleLbl="bgAcc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8397E74-4987-401B-AEC2-FEBD9A0070A3}" type="pres">
      <dgm:prSet presAssocID="{FE61EC24-E35F-405B-BDFD-ADDBBA8B3C17}" presName="root" presStyleCnt="0"/>
      <dgm:spPr/>
    </dgm:pt>
    <dgm:pt modelId="{BE13E535-2D66-4883-9DC3-1A9C44A21924}" type="pres">
      <dgm:prSet presAssocID="{FE61EC24-E35F-405B-BDFD-ADDBBA8B3C17}" presName="rootComposite" presStyleCnt="0"/>
      <dgm:spPr/>
    </dgm:pt>
    <dgm:pt modelId="{B4517CC8-ECE5-43D0-AA72-69CADD155C79}" type="pres">
      <dgm:prSet presAssocID="{FE61EC24-E35F-405B-BDFD-ADDBBA8B3C17}" presName="rootText" presStyleLbl="node1" presStyleIdx="4" presStyleCnt="5"/>
      <dgm:spPr/>
      <dgm:t>
        <a:bodyPr/>
        <a:lstStyle/>
        <a:p>
          <a:endParaRPr lang="fr-FR"/>
        </a:p>
      </dgm:t>
    </dgm:pt>
    <dgm:pt modelId="{804FF7F3-1EF8-4F30-9F71-FA418DDD9E11}" type="pres">
      <dgm:prSet presAssocID="{FE61EC24-E35F-405B-BDFD-ADDBBA8B3C17}" presName="rootConnector" presStyleLbl="node1" presStyleIdx="4" presStyleCnt="5"/>
      <dgm:spPr/>
      <dgm:t>
        <a:bodyPr/>
        <a:lstStyle/>
        <a:p>
          <a:pPr rtl="1"/>
          <a:endParaRPr lang="ar-SA"/>
        </a:p>
      </dgm:t>
    </dgm:pt>
    <dgm:pt modelId="{1E09F333-8D3B-4669-A4A2-E0D1ACF5E240}" type="pres">
      <dgm:prSet presAssocID="{FE61EC24-E35F-405B-BDFD-ADDBBA8B3C17}" presName="childShape" presStyleCnt="0"/>
      <dgm:spPr/>
    </dgm:pt>
  </dgm:ptLst>
  <dgm:cxnLst>
    <dgm:cxn modelId="{D1CAA98A-A36D-4F3C-A027-4506856A1D9D}" srcId="{35B7A0FE-DD92-4E6A-A1AA-4C5852B4C942}" destId="{3CFAC3D7-1984-4E12-B8E5-9FAD3B787D91}" srcOrd="0" destOrd="0" parTransId="{A443B9A6-DDF3-4487-AA20-560D926AD2DE}" sibTransId="{5EAA2AE8-7E16-4DBB-8920-2F143E7D6110}"/>
    <dgm:cxn modelId="{8A71B2A7-D7BC-4147-A779-B9914452EE12}" type="presOf" srcId="{4E3A83A1-CBD1-443D-BC81-DAF66E587375}" destId="{8988A519-7115-4571-ADAF-FD5A0CAD5CBB}" srcOrd="0" destOrd="0" presId="urn:microsoft.com/office/officeart/2005/8/layout/hierarchy3"/>
    <dgm:cxn modelId="{31FB3171-F136-4FBF-A8ED-BD74E6EF16B3}" srcId="{35B7A0FE-DD92-4E6A-A1AA-4C5852B4C942}" destId="{4E3A83A1-CBD1-443D-BC81-DAF66E587375}" srcOrd="1" destOrd="0" parTransId="{23126E0B-ABC7-4713-91FD-62967BD3E457}" sibTransId="{417BE321-2E30-4166-A2C7-A29502F45107}"/>
    <dgm:cxn modelId="{DB8D0DEF-EDFB-4C13-8034-F1576C873896}" type="presOf" srcId="{1E27A49A-2BF1-48FA-A04E-CA56DD05DA11}" destId="{F5C24C25-DE83-422C-9687-DA1977A7239B}" srcOrd="0" destOrd="0" presId="urn:microsoft.com/office/officeart/2005/8/layout/hierarchy3"/>
    <dgm:cxn modelId="{1783EAF9-25D2-46F1-8119-343FA06630BD}" type="presOf" srcId="{4E3A83A1-CBD1-443D-BC81-DAF66E587375}" destId="{5F643A28-FCFC-410D-8D0F-6F80D42A2E69}" srcOrd="1" destOrd="0" presId="urn:microsoft.com/office/officeart/2005/8/layout/hierarchy3"/>
    <dgm:cxn modelId="{D48600BA-DA20-42EE-86DB-B456FA1094B0}" type="presOf" srcId="{A0B0EE58-B518-4276-AC4D-B62C75B66AB8}" destId="{A0F2B5D4-559E-48BA-828C-0F71D8287674}" srcOrd="0" destOrd="0" presId="urn:microsoft.com/office/officeart/2005/8/layout/hierarchy3"/>
    <dgm:cxn modelId="{BA524A04-55D8-4347-AD37-B9F17C3B3EA2}" type="presOf" srcId="{3CFAC3D7-1984-4E12-B8E5-9FAD3B787D91}" destId="{FABEB97D-B25B-48E7-A2EC-CA585C7BD98F}" srcOrd="1" destOrd="0" presId="urn:microsoft.com/office/officeart/2005/8/layout/hierarchy3"/>
    <dgm:cxn modelId="{D9255A8F-315D-4048-9DCE-50A515B67E4F}" type="presOf" srcId="{3CFAC3D7-1984-4E12-B8E5-9FAD3B787D91}" destId="{37996926-8BD9-4709-9F8D-303187DED79F}" srcOrd="0" destOrd="0" presId="urn:microsoft.com/office/officeart/2005/8/layout/hierarchy3"/>
    <dgm:cxn modelId="{607BFCFB-464E-40B3-ADA0-C612DD6E382E}" type="presOf" srcId="{35B7A0FE-DD92-4E6A-A1AA-4C5852B4C942}" destId="{084078F9-2F62-4C30-8E1A-8D2B09ADF11A}" srcOrd="0" destOrd="0" presId="urn:microsoft.com/office/officeart/2005/8/layout/hierarchy3"/>
    <dgm:cxn modelId="{F567847E-C776-4D2A-A14F-E2E48B6E5B10}" srcId="{1DF1E766-8AF1-48D9-81BD-5FEFDF4E6432}" destId="{54CB539A-EB6E-4557-87B1-A5ABF5EB548E}" srcOrd="0" destOrd="0" parTransId="{3E869609-C9BA-4BB0-BA32-37C939BC019A}" sibTransId="{57B45910-F4FD-4EA3-A535-80025D4A7969}"/>
    <dgm:cxn modelId="{F8A30CC1-51E3-4420-8C57-2A34467141F5}" type="presOf" srcId="{1E27A49A-2BF1-48FA-A04E-CA56DD05DA11}" destId="{EB8738B9-B30B-49DC-82E6-AFCFD047D8E7}" srcOrd="1" destOrd="0" presId="urn:microsoft.com/office/officeart/2005/8/layout/hierarchy3"/>
    <dgm:cxn modelId="{DED8620E-99F3-481C-A87E-1AFC26EDB435}" srcId="{35B7A0FE-DD92-4E6A-A1AA-4C5852B4C942}" destId="{1DF1E766-8AF1-48D9-81BD-5FEFDF4E6432}" srcOrd="3" destOrd="0" parTransId="{5A20E19F-1E54-4C6E-88EC-E8E1CAEFC213}" sibTransId="{25A5D810-F004-465A-9313-C55AB56AA089}"/>
    <dgm:cxn modelId="{302945DF-F112-41DB-BB6D-DC35D6CB83E2}" type="presOf" srcId="{FE61EC24-E35F-405B-BDFD-ADDBBA8B3C17}" destId="{B4517CC8-ECE5-43D0-AA72-69CADD155C79}" srcOrd="0" destOrd="0" presId="urn:microsoft.com/office/officeart/2005/8/layout/hierarchy3"/>
    <dgm:cxn modelId="{2A41FE71-A7B9-4A2B-8B26-4F7FEC14BEFE}" type="presOf" srcId="{54CB539A-EB6E-4557-87B1-A5ABF5EB548E}" destId="{2FA35963-55C9-4EF0-B394-D63F043C17FC}" srcOrd="0" destOrd="0" presId="urn:microsoft.com/office/officeart/2005/8/layout/hierarchy3"/>
    <dgm:cxn modelId="{9A8B97DD-F520-48CE-93C7-9360F8E358DD}" type="presOf" srcId="{FE61EC24-E35F-405B-BDFD-ADDBBA8B3C17}" destId="{804FF7F3-1EF8-4F30-9F71-FA418DDD9E11}" srcOrd="1" destOrd="0" presId="urn:microsoft.com/office/officeart/2005/8/layout/hierarchy3"/>
    <dgm:cxn modelId="{7BFBA967-C1F4-4AB0-A05E-3D838FC2AC26}" srcId="{35B7A0FE-DD92-4E6A-A1AA-4C5852B4C942}" destId="{FE61EC24-E35F-405B-BDFD-ADDBBA8B3C17}" srcOrd="4" destOrd="0" parTransId="{7B0A1B99-9456-41AD-B844-EBD4F1B75601}" sibTransId="{4C97216F-DEEF-4635-8FDB-718608154A67}"/>
    <dgm:cxn modelId="{95268986-D563-4E52-860D-AC594CFB3463}" srcId="{1DF1E766-8AF1-48D9-81BD-5FEFDF4E6432}" destId="{AFA8106E-2D6E-4409-BEF6-9AB5606BDD41}" srcOrd="1" destOrd="0" parTransId="{A0B0EE58-B518-4276-AC4D-B62C75B66AB8}" sibTransId="{B53F32FE-C49B-4AA2-B545-DC4568E6EF17}"/>
    <dgm:cxn modelId="{0C8DB978-9BF4-4AB9-B344-5D08EC4C1A5F}" type="presOf" srcId="{3E869609-C9BA-4BB0-BA32-37C939BC019A}" destId="{297B9E25-8647-4F4F-8963-88BACD0BCC89}" srcOrd="0" destOrd="0" presId="urn:microsoft.com/office/officeart/2005/8/layout/hierarchy3"/>
    <dgm:cxn modelId="{9E592581-EBB7-4DEB-89A1-274C6801D88E}" type="presOf" srcId="{1DF1E766-8AF1-48D9-81BD-5FEFDF4E6432}" destId="{F29F5700-561A-4F17-B29E-352D52C3D510}" srcOrd="1" destOrd="0" presId="urn:microsoft.com/office/officeart/2005/8/layout/hierarchy3"/>
    <dgm:cxn modelId="{3AF3C15D-F21D-4C9A-A93F-0A795E757F80}" srcId="{35B7A0FE-DD92-4E6A-A1AA-4C5852B4C942}" destId="{1E27A49A-2BF1-48FA-A04E-CA56DD05DA11}" srcOrd="2" destOrd="0" parTransId="{6DFAB857-D733-47AE-BA63-D1EC492890AC}" sibTransId="{E56B9EBC-CB3D-438F-9E71-390A6675B7CF}"/>
    <dgm:cxn modelId="{B6AB2206-ACC1-4F71-8ACC-AACEBC8EC773}" type="presOf" srcId="{AFA8106E-2D6E-4409-BEF6-9AB5606BDD41}" destId="{11909179-B5E6-4FA1-8BE6-95644CB2D790}" srcOrd="0" destOrd="0" presId="urn:microsoft.com/office/officeart/2005/8/layout/hierarchy3"/>
    <dgm:cxn modelId="{6E1CD6C6-5FC5-4CF3-99DB-C08445F9C466}" type="presOf" srcId="{1DF1E766-8AF1-48D9-81BD-5FEFDF4E6432}" destId="{E2F6E591-4740-4F9C-8025-8B3DDE2BDA69}" srcOrd="0" destOrd="0" presId="urn:microsoft.com/office/officeart/2005/8/layout/hierarchy3"/>
    <dgm:cxn modelId="{D39F1BDA-270C-42DE-A1CC-62B139A5C5F3}" type="presParOf" srcId="{084078F9-2F62-4C30-8E1A-8D2B09ADF11A}" destId="{148C6482-F86D-4DB3-B64C-3CBF951B084F}" srcOrd="0" destOrd="0" presId="urn:microsoft.com/office/officeart/2005/8/layout/hierarchy3"/>
    <dgm:cxn modelId="{C0E28DBD-54F9-433B-9B07-4CFB2F147E5B}" type="presParOf" srcId="{148C6482-F86D-4DB3-B64C-3CBF951B084F}" destId="{9AFE99EB-DE6A-4B59-8FE8-746AD6D30F68}" srcOrd="0" destOrd="0" presId="urn:microsoft.com/office/officeart/2005/8/layout/hierarchy3"/>
    <dgm:cxn modelId="{F3F83DF2-C6AB-4CCF-8F48-503C119424D6}" type="presParOf" srcId="{9AFE99EB-DE6A-4B59-8FE8-746AD6D30F68}" destId="{37996926-8BD9-4709-9F8D-303187DED79F}" srcOrd="0" destOrd="0" presId="urn:microsoft.com/office/officeart/2005/8/layout/hierarchy3"/>
    <dgm:cxn modelId="{B48EB929-597B-4A2C-A084-4F2631EB50B4}" type="presParOf" srcId="{9AFE99EB-DE6A-4B59-8FE8-746AD6D30F68}" destId="{FABEB97D-B25B-48E7-A2EC-CA585C7BD98F}" srcOrd="1" destOrd="0" presId="urn:microsoft.com/office/officeart/2005/8/layout/hierarchy3"/>
    <dgm:cxn modelId="{85B856CA-4863-4518-B57D-6F9093C90BAB}" type="presParOf" srcId="{148C6482-F86D-4DB3-B64C-3CBF951B084F}" destId="{28A35F6F-69BF-4BB6-A18E-384DA71609D4}" srcOrd="1" destOrd="0" presId="urn:microsoft.com/office/officeart/2005/8/layout/hierarchy3"/>
    <dgm:cxn modelId="{06D23B66-A969-4E01-B28A-FA3F326D6544}" type="presParOf" srcId="{084078F9-2F62-4C30-8E1A-8D2B09ADF11A}" destId="{FD430742-4856-4AC4-A32F-25E37E5D733E}" srcOrd="1" destOrd="0" presId="urn:microsoft.com/office/officeart/2005/8/layout/hierarchy3"/>
    <dgm:cxn modelId="{6652AE4A-8E6E-4008-A85B-585B4B1ED19C}" type="presParOf" srcId="{FD430742-4856-4AC4-A32F-25E37E5D733E}" destId="{AD27D9F1-E1E7-4A2E-80EB-7E5A97A455B7}" srcOrd="0" destOrd="0" presId="urn:microsoft.com/office/officeart/2005/8/layout/hierarchy3"/>
    <dgm:cxn modelId="{DA81C133-B10D-44E8-8F04-0C0E1D79C7EC}" type="presParOf" srcId="{AD27D9F1-E1E7-4A2E-80EB-7E5A97A455B7}" destId="{8988A519-7115-4571-ADAF-FD5A0CAD5CBB}" srcOrd="0" destOrd="0" presId="urn:microsoft.com/office/officeart/2005/8/layout/hierarchy3"/>
    <dgm:cxn modelId="{30F10AAB-BDA6-4709-B4A7-AEA3632F89D9}" type="presParOf" srcId="{AD27D9F1-E1E7-4A2E-80EB-7E5A97A455B7}" destId="{5F643A28-FCFC-410D-8D0F-6F80D42A2E69}" srcOrd="1" destOrd="0" presId="urn:microsoft.com/office/officeart/2005/8/layout/hierarchy3"/>
    <dgm:cxn modelId="{D0083FF7-1059-412D-B704-89B9D1C045DD}" type="presParOf" srcId="{FD430742-4856-4AC4-A32F-25E37E5D733E}" destId="{D2D413B2-FA75-41B4-B3BB-8DBDD2807942}" srcOrd="1" destOrd="0" presId="urn:microsoft.com/office/officeart/2005/8/layout/hierarchy3"/>
    <dgm:cxn modelId="{633DD4F8-512A-4EFF-B3AD-718E53364650}" type="presParOf" srcId="{084078F9-2F62-4C30-8E1A-8D2B09ADF11A}" destId="{AA51BB5C-7D90-41C1-BDBE-82C8531F300A}" srcOrd="2" destOrd="0" presId="urn:microsoft.com/office/officeart/2005/8/layout/hierarchy3"/>
    <dgm:cxn modelId="{2EECD753-A219-471A-AC41-9099AF257F91}" type="presParOf" srcId="{AA51BB5C-7D90-41C1-BDBE-82C8531F300A}" destId="{7FD76F87-0CF7-4710-926A-A629DBFBFEA2}" srcOrd="0" destOrd="0" presId="urn:microsoft.com/office/officeart/2005/8/layout/hierarchy3"/>
    <dgm:cxn modelId="{976BAEE3-AEFD-4535-996F-CCF0BD7ED43D}" type="presParOf" srcId="{7FD76F87-0CF7-4710-926A-A629DBFBFEA2}" destId="{F5C24C25-DE83-422C-9687-DA1977A7239B}" srcOrd="0" destOrd="0" presId="urn:microsoft.com/office/officeart/2005/8/layout/hierarchy3"/>
    <dgm:cxn modelId="{A1BBAFEF-1E86-47C4-9191-807F8229F16C}" type="presParOf" srcId="{7FD76F87-0CF7-4710-926A-A629DBFBFEA2}" destId="{EB8738B9-B30B-49DC-82E6-AFCFD047D8E7}" srcOrd="1" destOrd="0" presId="urn:microsoft.com/office/officeart/2005/8/layout/hierarchy3"/>
    <dgm:cxn modelId="{4A99C8C1-F214-45B1-9B3C-FA9B324F7578}" type="presParOf" srcId="{AA51BB5C-7D90-41C1-BDBE-82C8531F300A}" destId="{D857468E-98E5-4AB0-861A-19591B34C089}" srcOrd="1" destOrd="0" presId="urn:microsoft.com/office/officeart/2005/8/layout/hierarchy3"/>
    <dgm:cxn modelId="{26C025CE-282D-47EE-BC04-2DF472B0EC17}" type="presParOf" srcId="{084078F9-2F62-4C30-8E1A-8D2B09ADF11A}" destId="{32CC28EB-F0D7-4DB5-9EC3-ED7FE8E70D66}" srcOrd="3" destOrd="0" presId="urn:microsoft.com/office/officeart/2005/8/layout/hierarchy3"/>
    <dgm:cxn modelId="{4181E126-3DA0-4E98-BBB7-00C7E477C2F2}" type="presParOf" srcId="{32CC28EB-F0D7-4DB5-9EC3-ED7FE8E70D66}" destId="{912A3848-60AE-43DE-8FD0-6609E780D527}" srcOrd="0" destOrd="0" presId="urn:microsoft.com/office/officeart/2005/8/layout/hierarchy3"/>
    <dgm:cxn modelId="{1571AEFB-259C-4D3C-9F0A-98E7D2520187}" type="presParOf" srcId="{912A3848-60AE-43DE-8FD0-6609E780D527}" destId="{E2F6E591-4740-4F9C-8025-8B3DDE2BDA69}" srcOrd="0" destOrd="0" presId="urn:microsoft.com/office/officeart/2005/8/layout/hierarchy3"/>
    <dgm:cxn modelId="{F913A7CB-9BD7-44F5-9103-337AA1963D39}" type="presParOf" srcId="{912A3848-60AE-43DE-8FD0-6609E780D527}" destId="{F29F5700-561A-4F17-B29E-352D52C3D510}" srcOrd="1" destOrd="0" presId="urn:microsoft.com/office/officeart/2005/8/layout/hierarchy3"/>
    <dgm:cxn modelId="{17F34EAA-87B4-4AA1-BDC4-2A4784DD7B8C}" type="presParOf" srcId="{32CC28EB-F0D7-4DB5-9EC3-ED7FE8E70D66}" destId="{E4317BF4-8E50-483C-B5AD-C95D429DAA57}" srcOrd="1" destOrd="0" presId="urn:microsoft.com/office/officeart/2005/8/layout/hierarchy3"/>
    <dgm:cxn modelId="{9C370580-E54B-43E3-BBFE-7B0D8822877A}" type="presParOf" srcId="{E4317BF4-8E50-483C-B5AD-C95D429DAA57}" destId="{297B9E25-8647-4F4F-8963-88BACD0BCC89}" srcOrd="0" destOrd="0" presId="urn:microsoft.com/office/officeart/2005/8/layout/hierarchy3"/>
    <dgm:cxn modelId="{99E5FC97-C40D-4B58-B884-7FA690EAF24F}" type="presParOf" srcId="{E4317BF4-8E50-483C-B5AD-C95D429DAA57}" destId="{2FA35963-55C9-4EF0-B394-D63F043C17FC}" srcOrd="1" destOrd="0" presId="urn:microsoft.com/office/officeart/2005/8/layout/hierarchy3"/>
    <dgm:cxn modelId="{385E2C9C-2EB9-4B13-83E7-A9A550E6FBAD}" type="presParOf" srcId="{E4317BF4-8E50-483C-B5AD-C95D429DAA57}" destId="{A0F2B5D4-559E-48BA-828C-0F71D8287674}" srcOrd="2" destOrd="0" presId="urn:microsoft.com/office/officeart/2005/8/layout/hierarchy3"/>
    <dgm:cxn modelId="{C8F7D7DB-C1B3-4664-86A0-EFE95784765F}" type="presParOf" srcId="{E4317BF4-8E50-483C-B5AD-C95D429DAA57}" destId="{11909179-B5E6-4FA1-8BE6-95644CB2D790}" srcOrd="3" destOrd="0" presId="urn:microsoft.com/office/officeart/2005/8/layout/hierarchy3"/>
    <dgm:cxn modelId="{B71AD994-F500-4213-82BB-F12264E262B3}" type="presParOf" srcId="{084078F9-2F62-4C30-8E1A-8D2B09ADF11A}" destId="{C8397E74-4987-401B-AEC2-FEBD9A0070A3}" srcOrd="4" destOrd="0" presId="urn:microsoft.com/office/officeart/2005/8/layout/hierarchy3"/>
    <dgm:cxn modelId="{8863F721-0C6D-4600-99D1-0136288FC223}" type="presParOf" srcId="{C8397E74-4987-401B-AEC2-FEBD9A0070A3}" destId="{BE13E535-2D66-4883-9DC3-1A9C44A21924}" srcOrd="0" destOrd="0" presId="urn:microsoft.com/office/officeart/2005/8/layout/hierarchy3"/>
    <dgm:cxn modelId="{D63DAE53-0B58-41A0-B3A2-7E916CB46757}" type="presParOf" srcId="{BE13E535-2D66-4883-9DC3-1A9C44A21924}" destId="{B4517CC8-ECE5-43D0-AA72-69CADD155C79}" srcOrd="0" destOrd="0" presId="urn:microsoft.com/office/officeart/2005/8/layout/hierarchy3"/>
    <dgm:cxn modelId="{43D58FF4-72C0-4557-AD3D-784E391EF354}" type="presParOf" srcId="{BE13E535-2D66-4883-9DC3-1A9C44A21924}" destId="{804FF7F3-1EF8-4F30-9F71-FA418DDD9E11}" srcOrd="1" destOrd="0" presId="urn:microsoft.com/office/officeart/2005/8/layout/hierarchy3"/>
    <dgm:cxn modelId="{3E5C4F72-E4A0-49A4-9966-0A22ED87C824}" type="presParOf" srcId="{C8397E74-4987-401B-AEC2-FEBD9A0070A3}" destId="{1E09F333-8D3B-4669-A4A2-E0D1ACF5E24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924715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أصل نشأة الدولة</a:t>
          </a:r>
          <a:endParaRPr lang="fr-FR" sz="3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6818" y="32408"/>
        <a:ext cx="2127957" cy="1031875"/>
      </dsp:txXfrm>
    </dsp:sp>
    <dsp:sp modelId="{D97D641D-CA79-4804-854E-306B03D8DB8C}">
      <dsp:nvSpPr>
        <dsp:cNvPr id="0" name=""/>
        <dsp:cNvSpPr/>
      </dsp:nvSpPr>
      <dsp:spPr>
        <a:xfrm>
          <a:off x="1143932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1363148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القوة والتغلب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1402510"/>
        <a:ext cx="1689525" cy="1031875"/>
      </dsp:txXfrm>
    </dsp:sp>
    <dsp:sp modelId="{FF3BAF37-2505-4788-8068-7EA68A2BB11B}">
      <dsp:nvSpPr>
        <dsp:cNvPr id="0" name=""/>
        <dsp:cNvSpPr/>
      </dsp:nvSpPr>
      <dsp:spPr>
        <a:xfrm>
          <a:off x="1143932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1363148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النظريات التيوقراطية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2772613"/>
        <a:ext cx="1689525" cy="1031875"/>
      </dsp:txXfrm>
    </dsp:sp>
    <dsp:sp modelId="{2F6E60E3-BB37-4959-8BD0-23FBB630811A}">
      <dsp:nvSpPr>
        <dsp:cNvPr id="0" name=""/>
        <dsp:cNvSpPr/>
      </dsp:nvSpPr>
      <dsp:spPr>
        <a:xfrm>
          <a:off x="1143932" y="1096387"/>
          <a:ext cx="219216" cy="3562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266"/>
              </a:lnTo>
              <a:lnTo>
                <a:pt x="219216" y="3562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A959C-289E-4B7C-880A-09B809F6AF07}">
      <dsp:nvSpPr>
        <dsp:cNvPr id="0" name=""/>
        <dsp:cNvSpPr/>
      </dsp:nvSpPr>
      <dsp:spPr>
        <a:xfrm>
          <a:off x="1363148" y="4110612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نظرية العقد الاجتماعي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4142715"/>
        <a:ext cx="1689525" cy="1031875"/>
      </dsp:txXfrm>
    </dsp:sp>
    <dsp:sp modelId="{F5C24C25-DE83-422C-9687-DA1977A7239B}">
      <dsp:nvSpPr>
        <dsp:cNvPr id="0" name=""/>
        <dsp:cNvSpPr/>
      </dsp:nvSpPr>
      <dsp:spPr>
        <a:xfrm>
          <a:off x="3664920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9055" tIns="39370" rIns="59055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1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التعريف السياسي للدولة</a:t>
          </a:r>
          <a:endParaRPr lang="fr-FR" sz="31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97023" y="32408"/>
        <a:ext cx="2127957" cy="1031875"/>
      </dsp:txXfrm>
    </dsp:sp>
    <dsp:sp modelId="{20F5FB54-566C-43C9-932E-38BA3011BC9A}">
      <dsp:nvSpPr>
        <dsp:cNvPr id="0" name=""/>
        <dsp:cNvSpPr/>
      </dsp:nvSpPr>
      <dsp:spPr>
        <a:xfrm>
          <a:off x="3884136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4103353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الأشكال السابقة على الدولة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1402510"/>
        <a:ext cx="1689525" cy="1031875"/>
      </dsp:txXfrm>
    </dsp:sp>
    <dsp:sp modelId="{994DB554-4C1E-4869-8CD4-4BAB3787DD30}">
      <dsp:nvSpPr>
        <dsp:cNvPr id="0" name=""/>
        <dsp:cNvSpPr/>
      </dsp:nvSpPr>
      <dsp:spPr>
        <a:xfrm>
          <a:off x="3884136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82C60-A8CC-4671-A2FA-82F9E61FEB17}">
      <dsp:nvSpPr>
        <dsp:cNvPr id="0" name=""/>
        <dsp:cNvSpPr/>
      </dsp:nvSpPr>
      <dsp:spPr>
        <a:xfrm>
          <a:off x="4103353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الشكل الباتريمونيالي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2772613"/>
        <a:ext cx="1689525" cy="1031875"/>
      </dsp:txXfrm>
    </dsp:sp>
    <dsp:sp modelId="{4289FF04-F437-4BDB-BE18-35394039F106}">
      <dsp:nvSpPr>
        <dsp:cNvPr id="0" name=""/>
        <dsp:cNvSpPr/>
      </dsp:nvSpPr>
      <dsp:spPr>
        <a:xfrm>
          <a:off x="3884136" y="1096387"/>
          <a:ext cx="219216" cy="3562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266"/>
              </a:lnTo>
              <a:lnTo>
                <a:pt x="219216" y="3562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4103353" y="4110612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7625" tIns="31750" rIns="47625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الشكل</a:t>
          </a:r>
          <a:r>
            <a:rPr lang="ar-MA" sz="2500" b="1" kern="1200" baseline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الدولي</a:t>
          </a:r>
          <a:endParaRPr lang="fr-FR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4142715"/>
        <a:ext cx="1689525" cy="10318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09452" y="1257"/>
          <a:ext cx="2281848" cy="11409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869" y="34674"/>
        <a:ext cx="2215014" cy="1074090"/>
      </dsp:txXfrm>
    </dsp:sp>
    <dsp:sp modelId="{D97D641D-CA79-4804-854E-306B03D8DB8C}">
      <dsp:nvSpPr>
        <dsp:cNvPr id="0" name=""/>
        <dsp:cNvSpPr/>
      </dsp:nvSpPr>
      <dsp:spPr>
        <a:xfrm>
          <a:off x="337637" y="1142181"/>
          <a:ext cx="228184" cy="855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93"/>
              </a:lnTo>
              <a:lnTo>
                <a:pt x="228184" y="855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565822" y="1427412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الوظائف التقليدية للدولة</a:t>
          </a:r>
          <a:endParaRPr lang="fr-FR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9239" y="1460829"/>
        <a:ext cx="1758644" cy="1074090"/>
      </dsp:txXfrm>
    </dsp:sp>
    <dsp:sp modelId="{FF3BAF37-2505-4788-8068-7EA68A2BB11B}">
      <dsp:nvSpPr>
        <dsp:cNvPr id="0" name=""/>
        <dsp:cNvSpPr/>
      </dsp:nvSpPr>
      <dsp:spPr>
        <a:xfrm>
          <a:off x="337637" y="1142181"/>
          <a:ext cx="228184" cy="2281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848"/>
              </a:lnTo>
              <a:lnTo>
                <a:pt x="228184" y="2281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565822" y="2853568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وظائف الدولة كشخص معنوي</a:t>
          </a:r>
          <a:endParaRPr lang="fr-FR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9239" y="2886985"/>
        <a:ext cx="1758644" cy="1074090"/>
      </dsp:txXfrm>
    </dsp:sp>
    <dsp:sp modelId="{F5C24C25-DE83-422C-9687-DA1977A7239B}">
      <dsp:nvSpPr>
        <dsp:cNvPr id="0" name=""/>
        <dsp:cNvSpPr/>
      </dsp:nvSpPr>
      <dsp:spPr>
        <a:xfrm>
          <a:off x="2961763" y="1257"/>
          <a:ext cx="2281848" cy="11409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التعريف القانوني للدولة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95180" y="34674"/>
        <a:ext cx="2215014" cy="1074090"/>
      </dsp:txXfrm>
    </dsp:sp>
    <dsp:sp modelId="{20F5FB54-566C-43C9-932E-38BA3011BC9A}">
      <dsp:nvSpPr>
        <dsp:cNvPr id="0" name=""/>
        <dsp:cNvSpPr/>
      </dsp:nvSpPr>
      <dsp:spPr>
        <a:xfrm>
          <a:off x="3189947" y="1142181"/>
          <a:ext cx="228184" cy="855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93"/>
              </a:lnTo>
              <a:lnTo>
                <a:pt x="228184" y="855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3418132" y="1427412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خصائص الدولة</a:t>
          </a:r>
          <a:endParaRPr lang="fr-FR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51549" y="1460829"/>
        <a:ext cx="1758644" cy="1074090"/>
      </dsp:txXfrm>
    </dsp:sp>
    <dsp:sp modelId="{994DB554-4C1E-4869-8CD4-4BAB3787DD30}">
      <dsp:nvSpPr>
        <dsp:cNvPr id="0" name=""/>
        <dsp:cNvSpPr/>
      </dsp:nvSpPr>
      <dsp:spPr>
        <a:xfrm>
          <a:off x="3189947" y="1142181"/>
          <a:ext cx="214731" cy="228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106"/>
              </a:lnTo>
              <a:lnTo>
                <a:pt x="214731" y="22831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82C60-A8CC-4671-A2FA-82F9E61FEB17}">
      <dsp:nvSpPr>
        <dsp:cNvPr id="0" name=""/>
        <dsp:cNvSpPr/>
      </dsp:nvSpPr>
      <dsp:spPr>
        <a:xfrm>
          <a:off x="3404678" y="2854825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العناصر المكونة للدولة</a:t>
          </a:r>
          <a:endParaRPr lang="fr-FR" sz="2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38095" y="2888242"/>
        <a:ext cx="1758644" cy="10740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09452" y="1257"/>
          <a:ext cx="2281848" cy="11409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الأشكال القانونية للدولة</a:t>
          </a:r>
          <a:endParaRPr lang="fr-FR" sz="3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2869" y="34674"/>
        <a:ext cx="2215014" cy="1074090"/>
      </dsp:txXfrm>
    </dsp:sp>
    <dsp:sp modelId="{D97D641D-CA79-4804-854E-306B03D8DB8C}">
      <dsp:nvSpPr>
        <dsp:cNvPr id="0" name=""/>
        <dsp:cNvSpPr/>
      </dsp:nvSpPr>
      <dsp:spPr>
        <a:xfrm>
          <a:off x="337637" y="1142181"/>
          <a:ext cx="228184" cy="855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93"/>
              </a:lnTo>
              <a:lnTo>
                <a:pt x="228184" y="855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565822" y="1427412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 الموحدة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9239" y="1460829"/>
        <a:ext cx="1758644" cy="1074090"/>
      </dsp:txXfrm>
    </dsp:sp>
    <dsp:sp modelId="{FF3BAF37-2505-4788-8068-7EA68A2BB11B}">
      <dsp:nvSpPr>
        <dsp:cNvPr id="0" name=""/>
        <dsp:cNvSpPr/>
      </dsp:nvSpPr>
      <dsp:spPr>
        <a:xfrm>
          <a:off x="337637" y="1142181"/>
          <a:ext cx="228184" cy="2281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1848"/>
              </a:lnTo>
              <a:lnTo>
                <a:pt x="228184" y="228184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565822" y="2853568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الدول المركبة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99239" y="2886985"/>
        <a:ext cx="1758644" cy="1074090"/>
      </dsp:txXfrm>
    </dsp:sp>
    <dsp:sp modelId="{F5C24C25-DE83-422C-9687-DA1977A7239B}">
      <dsp:nvSpPr>
        <dsp:cNvPr id="0" name=""/>
        <dsp:cNvSpPr/>
      </dsp:nvSpPr>
      <dsp:spPr>
        <a:xfrm>
          <a:off x="2961763" y="1257"/>
          <a:ext cx="2281848" cy="114092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65" tIns="41910" rIns="62865" bIns="4191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دولة القانون</a:t>
          </a:r>
          <a:endParaRPr lang="fr-FR" sz="3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95180" y="34674"/>
        <a:ext cx="2215014" cy="1074090"/>
      </dsp:txXfrm>
    </dsp:sp>
    <dsp:sp modelId="{20F5FB54-566C-43C9-932E-38BA3011BC9A}">
      <dsp:nvSpPr>
        <dsp:cNvPr id="0" name=""/>
        <dsp:cNvSpPr/>
      </dsp:nvSpPr>
      <dsp:spPr>
        <a:xfrm>
          <a:off x="3189947" y="1142181"/>
          <a:ext cx="228184" cy="855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55693"/>
              </a:lnTo>
              <a:lnTo>
                <a:pt x="228184" y="8556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3418132" y="1427412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نظريات ”دولة القانون“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51549" y="1460829"/>
        <a:ext cx="1758644" cy="1074090"/>
      </dsp:txXfrm>
    </dsp:sp>
    <dsp:sp modelId="{994DB554-4C1E-4869-8CD4-4BAB3787DD30}">
      <dsp:nvSpPr>
        <dsp:cNvPr id="0" name=""/>
        <dsp:cNvSpPr/>
      </dsp:nvSpPr>
      <dsp:spPr>
        <a:xfrm>
          <a:off x="3189947" y="1142181"/>
          <a:ext cx="214731" cy="22831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283106"/>
              </a:lnTo>
              <a:lnTo>
                <a:pt x="214731" y="228310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82C60-A8CC-4671-A2FA-82F9E61FEB17}">
      <dsp:nvSpPr>
        <dsp:cNvPr id="0" name=""/>
        <dsp:cNvSpPr/>
      </dsp:nvSpPr>
      <dsp:spPr>
        <a:xfrm>
          <a:off x="3404678" y="2854825"/>
          <a:ext cx="1825478" cy="114092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أسس دولة القانون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38095" y="2888242"/>
        <a:ext cx="1758644" cy="107409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438814" y="719"/>
          <a:ext cx="1735187" cy="867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أشكال الدستور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464225" y="26130"/>
        <a:ext cx="1684365" cy="816771"/>
      </dsp:txXfrm>
    </dsp:sp>
    <dsp:sp modelId="{D97D641D-CA79-4804-854E-306B03D8DB8C}">
      <dsp:nvSpPr>
        <dsp:cNvPr id="0" name=""/>
        <dsp:cNvSpPr/>
      </dsp:nvSpPr>
      <dsp:spPr>
        <a:xfrm>
          <a:off x="1612333" y="868312"/>
          <a:ext cx="173518" cy="650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95"/>
              </a:lnTo>
              <a:lnTo>
                <a:pt x="173518" y="650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1785851" y="1085211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المكتوبة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1110622"/>
        <a:ext cx="1337327" cy="816771"/>
      </dsp:txXfrm>
    </dsp:sp>
    <dsp:sp modelId="{FF3BAF37-2505-4788-8068-7EA68A2BB11B}">
      <dsp:nvSpPr>
        <dsp:cNvPr id="0" name=""/>
        <dsp:cNvSpPr/>
      </dsp:nvSpPr>
      <dsp:spPr>
        <a:xfrm>
          <a:off x="1612333" y="868312"/>
          <a:ext cx="173518" cy="1735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187"/>
              </a:lnTo>
              <a:lnTo>
                <a:pt x="173518" y="1735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1785851" y="2169703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العرفية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2195114"/>
        <a:ext cx="1337327" cy="816771"/>
      </dsp:txXfrm>
    </dsp:sp>
    <dsp:sp modelId="{2F6E60E3-BB37-4959-8BD0-23FBB630811A}">
      <dsp:nvSpPr>
        <dsp:cNvPr id="0" name=""/>
        <dsp:cNvSpPr/>
      </dsp:nvSpPr>
      <dsp:spPr>
        <a:xfrm>
          <a:off x="1612333" y="868312"/>
          <a:ext cx="173518" cy="281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9679"/>
              </a:lnTo>
              <a:lnTo>
                <a:pt x="173518" y="2819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A959C-289E-4B7C-880A-09B809F6AF07}">
      <dsp:nvSpPr>
        <dsp:cNvPr id="0" name=""/>
        <dsp:cNvSpPr/>
      </dsp:nvSpPr>
      <dsp:spPr>
        <a:xfrm>
          <a:off x="1785851" y="3254195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المرنة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3279606"/>
        <a:ext cx="1337327" cy="816771"/>
      </dsp:txXfrm>
    </dsp:sp>
    <dsp:sp modelId="{0ACC09B8-C47E-499C-AD80-CC5AC51CE662}">
      <dsp:nvSpPr>
        <dsp:cNvPr id="0" name=""/>
        <dsp:cNvSpPr/>
      </dsp:nvSpPr>
      <dsp:spPr>
        <a:xfrm>
          <a:off x="1612333" y="868312"/>
          <a:ext cx="173518" cy="3904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04170"/>
              </a:lnTo>
              <a:lnTo>
                <a:pt x="173518" y="3904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566088-784D-4499-B5EE-E153A53C82D2}">
      <dsp:nvSpPr>
        <dsp:cNvPr id="0" name=""/>
        <dsp:cNvSpPr/>
      </dsp:nvSpPr>
      <dsp:spPr>
        <a:xfrm>
          <a:off x="1785851" y="4338687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الدساتير الصلبة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811262" y="4364098"/>
        <a:ext cx="1337327" cy="816771"/>
      </dsp:txXfrm>
    </dsp:sp>
    <dsp:sp modelId="{F5C24C25-DE83-422C-9687-DA1977A7239B}">
      <dsp:nvSpPr>
        <dsp:cNvPr id="0" name=""/>
        <dsp:cNvSpPr/>
      </dsp:nvSpPr>
      <dsp:spPr>
        <a:xfrm>
          <a:off x="3607798" y="719"/>
          <a:ext cx="1735187" cy="86759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1435" tIns="34290" rIns="51435" bIns="3429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الدستور</a:t>
          </a:r>
          <a:endParaRPr lang="fr-FR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33209" y="26130"/>
        <a:ext cx="1684365" cy="816771"/>
      </dsp:txXfrm>
    </dsp:sp>
    <dsp:sp modelId="{20F5FB54-566C-43C9-932E-38BA3011BC9A}">
      <dsp:nvSpPr>
        <dsp:cNvPr id="0" name=""/>
        <dsp:cNvSpPr/>
      </dsp:nvSpPr>
      <dsp:spPr>
        <a:xfrm>
          <a:off x="3781317" y="868312"/>
          <a:ext cx="173518" cy="6506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0695"/>
              </a:lnTo>
              <a:lnTo>
                <a:pt x="173518" y="65069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3954835" y="1085211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والدولة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1110622"/>
        <a:ext cx="1337327" cy="816771"/>
      </dsp:txXfrm>
    </dsp:sp>
    <dsp:sp modelId="{994DB554-4C1E-4869-8CD4-4BAB3787DD30}">
      <dsp:nvSpPr>
        <dsp:cNvPr id="0" name=""/>
        <dsp:cNvSpPr/>
      </dsp:nvSpPr>
      <dsp:spPr>
        <a:xfrm>
          <a:off x="3781317" y="868312"/>
          <a:ext cx="173518" cy="17351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5187"/>
              </a:lnTo>
              <a:lnTo>
                <a:pt x="173518" y="173518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F82C60-A8CC-4671-A2FA-82F9E61FEB17}">
      <dsp:nvSpPr>
        <dsp:cNvPr id="0" name=""/>
        <dsp:cNvSpPr/>
      </dsp:nvSpPr>
      <dsp:spPr>
        <a:xfrm>
          <a:off x="3954835" y="2169703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الاجتماعي والدستور السياسي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2195114"/>
        <a:ext cx="1337327" cy="816771"/>
      </dsp:txXfrm>
    </dsp:sp>
    <dsp:sp modelId="{4289FF04-F437-4BDB-BE18-35394039F106}">
      <dsp:nvSpPr>
        <dsp:cNvPr id="0" name=""/>
        <dsp:cNvSpPr/>
      </dsp:nvSpPr>
      <dsp:spPr>
        <a:xfrm>
          <a:off x="3781317" y="868312"/>
          <a:ext cx="173518" cy="28196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9679"/>
              </a:lnTo>
              <a:lnTo>
                <a:pt x="173518" y="281967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3954835" y="3254195"/>
          <a:ext cx="1388149" cy="8675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20320" rIns="3048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والدستورانية</a:t>
          </a:r>
          <a:endParaRPr lang="fr-FR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80246" y="3279606"/>
        <a:ext cx="1337327" cy="81677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924715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تعديل الدستور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6818" y="32408"/>
        <a:ext cx="2127957" cy="1031875"/>
      </dsp:txXfrm>
    </dsp:sp>
    <dsp:sp modelId="{D97D641D-CA79-4804-854E-306B03D8DB8C}">
      <dsp:nvSpPr>
        <dsp:cNvPr id="0" name=""/>
        <dsp:cNvSpPr/>
      </dsp:nvSpPr>
      <dsp:spPr>
        <a:xfrm>
          <a:off x="1143932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14E836-18CA-4540-ACE7-259B4FEB5660}">
      <dsp:nvSpPr>
        <dsp:cNvPr id="0" name=""/>
        <dsp:cNvSpPr/>
      </dsp:nvSpPr>
      <dsp:spPr>
        <a:xfrm>
          <a:off x="1363148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مبادرة تعديل الدستور</a:t>
          </a:r>
          <a:endParaRPr lang="fr-FR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1402510"/>
        <a:ext cx="1689525" cy="1031875"/>
      </dsp:txXfrm>
    </dsp:sp>
    <dsp:sp modelId="{FF3BAF37-2505-4788-8068-7EA68A2BB11B}">
      <dsp:nvSpPr>
        <dsp:cNvPr id="0" name=""/>
        <dsp:cNvSpPr/>
      </dsp:nvSpPr>
      <dsp:spPr>
        <a:xfrm>
          <a:off x="1143932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07E950-8BBE-4112-A47E-79D4072435D4}">
      <dsp:nvSpPr>
        <dsp:cNvPr id="0" name=""/>
        <dsp:cNvSpPr/>
      </dsp:nvSpPr>
      <dsp:spPr>
        <a:xfrm>
          <a:off x="1363148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إعداد نص التعديل الدستوري</a:t>
          </a:r>
          <a:endParaRPr lang="fr-FR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2772613"/>
        <a:ext cx="1689525" cy="1031875"/>
      </dsp:txXfrm>
    </dsp:sp>
    <dsp:sp modelId="{2F6E60E3-BB37-4959-8BD0-23FBB630811A}">
      <dsp:nvSpPr>
        <dsp:cNvPr id="0" name=""/>
        <dsp:cNvSpPr/>
      </dsp:nvSpPr>
      <dsp:spPr>
        <a:xfrm>
          <a:off x="1143932" y="1096387"/>
          <a:ext cx="219216" cy="35622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2266"/>
              </a:lnTo>
              <a:lnTo>
                <a:pt x="219216" y="356226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A959C-289E-4B7C-880A-09B809F6AF07}">
      <dsp:nvSpPr>
        <dsp:cNvPr id="0" name=""/>
        <dsp:cNvSpPr/>
      </dsp:nvSpPr>
      <dsp:spPr>
        <a:xfrm>
          <a:off x="1363148" y="4110612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المصادقة النهائية على التعديل الدستوري</a:t>
          </a:r>
          <a:endParaRPr lang="fr-FR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95251" y="4142715"/>
        <a:ext cx="1689525" cy="1031875"/>
      </dsp:txXfrm>
    </dsp:sp>
    <dsp:sp modelId="{F5C24C25-DE83-422C-9687-DA1977A7239B}">
      <dsp:nvSpPr>
        <dsp:cNvPr id="0" name=""/>
        <dsp:cNvSpPr/>
      </dsp:nvSpPr>
      <dsp:spPr>
        <a:xfrm>
          <a:off x="3664920" y="305"/>
          <a:ext cx="2192163" cy="10960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43180" rIns="64770" bIns="4318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4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وضع الدستور</a:t>
          </a:r>
          <a:endParaRPr lang="fr-FR" sz="34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97023" y="32408"/>
        <a:ext cx="2127957" cy="1031875"/>
      </dsp:txXfrm>
    </dsp:sp>
    <dsp:sp modelId="{20F5FB54-566C-43C9-932E-38BA3011BC9A}">
      <dsp:nvSpPr>
        <dsp:cNvPr id="0" name=""/>
        <dsp:cNvSpPr/>
      </dsp:nvSpPr>
      <dsp:spPr>
        <a:xfrm>
          <a:off x="3884136" y="1096387"/>
          <a:ext cx="219216" cy="822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22061"/>
              </a:lnTo>
              <a:lnTo>
                <a:pt x="219216" y="82206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4103353" y="1370407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السلطة التأسيسية الأصلية</a:t>
          </a:r>
          <a:endParaRPr lang="fr-FR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1402510"/>
        <a:ext cx="1689525" cy="1031875"/>
      </dsp:txXfrm>
    </dsp:sp>
    <dsp:sp modelId="{4289FF04-F437-4BDB-BE18-35394039F106}">
      <dsp:nvSpPr>
        <dsp:cNvPr id="0" name=""/>
        <dsp:cNvSpPr/>
      </dsp:nvSpPr>
      <dsp:spPr>
        <a:xfrm>
          <a:off x="3884136" y="1096387"/>
          <a:ext cx="219216" cy="21921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2163"/>
              </a:lnTo>
              <a:lnTo>
                <a:pt x="219216" y="219216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4103353" y="2740510"/>
          <a:ext cx="1753731" cy="10960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كيفية تعيين السلطة التأسيسية الأصلية</a:t>
          </a:r>
          <a:endParaRPr lang="fr-FR" sz="2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135456" y="2772613"/>
        <a:ext cx="1689525" cy="1031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88A519-7115-4571-ADAF-FD5A0CAD5CBB}">
      <dsp:nvSpPr>
        <dsp:cNvPr id="0" name=""/>
        <dsp:cNvSpPr/>
      </dsp:nvSpPr>
      <dsp:spPr>
        <a:xfrm>
          <a:off x="1582" y="1765841"/>
          <a:ext cx="1819122" cy="90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الاتفاقات على هامش الدستور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8222" y="1792481"/>
        <a:ext cx="1765842" cy="856281"/>
      </dsp:txXfrm>
    </dsp:sp>
    <dsp:sp modelId="{B8247EA1-2DA9-4025-99EF-C4D0B6787B24}">
      <dsp:nvSpPr>
        <dsp:cNvPr id="0" name=""/>
        <dsp:cNvSpPr/>
      </dsp:nvSpPr>
      <dsp:spPr>
        <a:xfrm>
          <a:off x="2275486" y="1765841"/>
          <a:ext cx="1819122" cy="90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إعلانات الحقوق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302126" y="1792481"/>
        <a:ext cx="1765842" cy="856281"/>
      </dsp:txXfrm>
    </dsp:sp>
    <dsp:sp modelId="{F5C24C25-DE83-422C-9687-DA1977A7239B}">
      <dsp:nvSpPr>
        <dsp:cNvPr id="0" name=""/>
        <dsp:cNvSpPr/>
      </dsp:nvSpPr>
      <dsp:spPr>
        <a:xfrm>
          <a:off x="4549389" y="1765841"/>
          <a:ext cx="1819122" cy="90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العرف الدستوري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76029" y="1792481"/>
        <a:ext cx="1765842" cy="856281"/>
      </dsp:txXfrm>
    </dsp:sp>
    <dsp:sp modelId="{20F5FB54-566C-43C9-932E-38BA3011BC9A}">
      <dsp:nvSpPr>
        <dsp:cNvPr id="0" name=""/>
        <dsp:cNvSpPr/>
      </dsp:nvSpPr>
      <dsp:spPr>
        <a:xfrm>
          <a:off x="4731301" y="2675403"/>
          <a:ext cx="181912" cy="6821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2170"/>
              </a:lnTo>
              <a:lnTo>
                <a:pt x="181912" y="68217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34E75-BE9F-4BFE-81DB-AC2BDD4AF432}">
      <dsp:nvSpPr>
        <dsp:cNvPr id="0" name=""/>
        <dsp:cNvSpPr/>
      </dsp:nvSpPr>
      <dsp:spPr>
        <a:xfrm>
          <a:off x="4913213" y="2902793"/>
          <a:ext cx="1455298" cy="90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مفهوم العرف الدستوري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39853" y="2929433"/>
        <a:ext cx="1402018" cy="856281"/>
      </dsp:txXfrm>
    </dsp:sp>
    <dsp:sp modelId="{4289FF04-F437-4BDB-BE18-35394039F106}">
      <dsp:nvSpPr>
        <dsp:cNvPr id="0" name=""/>
        <dsp:cNvSpPr/>
      </dsp:nvSpPr>
      <dsp:spPr>
        <a:xfrm>
          <a:off x="4731301" y="2675403"/>
          <a:ext cx="181912" cy="18191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9122"/>
              </a:lnTo>
              <a:lnTo>
                <a:pt x="181912" y="181912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1A8CB5-B328-4F5B-A286-F200E3A4C6D2}">
      <dsp:nvSpPr>
        <dsp:cNvPr id="0" name=""/>
        <dsp:cNvSpPr/>
      </dsp:nvSpPr>
      <dsp:spPr>
        <a:xfrm>
          <a:off x="4913213" y="4039744"/>
          <a:ext cx="1455298" cy="90956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دور العرف الدستوري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939853" y="4066384"/>
        <a:ext cx="1402018" cy="856281"/>
      </dsp:txXfrm>
    </dsp:sp>
    <dsp:sp modelId="{7FDD14A7-7DC8-45A5-A147-03DFF826B13D}">
      <dsp:nvSpPr>
        <dsp:cNvPr id="0" name=""/>
        <dsp:cNvSpPr/>
      </dsp:nvSpPr>
      <dsp:spPr>
        <a:xfrm>
          <a:off x="6823292" y="1765841"/>
          <a:ext cx="1819122" cy="90956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الدستور وتراتبية القواعد القانونية المعيارية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849932" y="1792481"/>
        <a:ext cx="1765842" cy="85628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DE5B5-1F2B-40BB-9288-31FC1EDC3A51}" type="datetimeFigureOut">
              <a:rPr lang="fr-FR" smtClean="0"/>
              <a:pPr/>
              <a:t>15/11/2016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6BC83-0B29-4501-8ACB-213DAEAAF6E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أنماط الاقتراع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Rectangle 12"/>
          <p:cNvSpPr/>
          <p:nvPr/>
        </p:nvSpPr>
        <p:spPr>
          <a:xfrm>
            <a:off x="1428728" y="5857892"/>
            <a:ext cx="4572000" cy="8402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lvl="0" algn="ctr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يكمن تعريف التمثيل النسبي في الهدف الذي يسعى إليه وهو منح كل حزب عددا من المقاعد يساوي عدد الأصوات التي حصل عليها في الانتخاب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2786051" y="4643446"/>
            <a:ext cx="2111230" cy="857256"/>
            <a:chOff x="3726201" y="1427412"/>
            <a:chExt cx="1517409" cy="1140924"/>
          </a:xfrm>
        </p:grpSpPr>
        <p:sp>
          <p:nvSpPr>
            <p:cNvPr id="16" name="Rounded Rectangle 15"/>
            <p:cNvSpPr/>
            <p:nvPr/>
          </p:nvSpPr>
          <p:spPr>
            <a:xfrm>
              <a:off x="3726201" y="1427412"/>
              <a:ext cx="1517409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ar-MA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توزيع المقاعد النيابية على اللوائح المتنافسة</a:t>
              </a:r>
              <a:endParaRPr lang="fr-F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17" name="Rounded Rectangle 4"/>
            <p:cNvSpPr/>
            <p:nvPr/>
          </p:nvSpPr>
          <p:spPr>
            <a:xfrm>
              <a:off x="3777545" y="1460830"/>
              <a:ext cx="1432647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42844" y="4643446"/>
            <a:ext cx="2539858" cy="857256"/>
            <a:chOff x="3418132" y="1427412"/>
            <a:chExt cx="1825478" cy="1140924"/>
          </a:xfrm>
        </p:grpSpPr>
        <p:sp>
          <p:nvSpPr>
            <p:cNvPr id="19" name="Rounded Rectangle 18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توزيع المقاعد النيابية داخل اللوائح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1" name="Straight Connector 20"/>
          <p:cNvCxnSpPr/>
          <p:nvPr/>
        </p:nvCxnSpPr>
        <p:spPr>
          <a:xfrm rot="5400000" flipH="1" flipV="1">
            <a:off x="3322629" y="4464057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 flipH="1" flipV="1">
            <a:off x="3751257" y="4606933"/>
            <a:ext cx="250033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flipV="1">
            <a:off x="2071670" y="4286256"/>
            <a:ext cx="715968" cy="35719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5353064" cy="399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643702" y="2786058"/>
            <a:ext cx="1325412" cy="857256"/>
            <a:chOff x="3418132" y="1427412"/>
            <a:chExt cx="1825478" cy="1140924"/>
          </a:xfrm>
        </p:grpSpPr>
        <p:sp>
          <p:nvSpPr>
            <p:cNvPr id="9" name="Rounded Rectangle 8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 والسيادة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818588" y="2786058"/>
            <a:ext cx="1325412" cy="857256"/>
            <a:chOff x="3418132" y="1427412"/>
            <a:chExt cx="1825478" cy="1140924"/>
          </a:xfrm>
        </p:grpSpPr>
        <p:sp>
          <p:nvSpPr>
            <p:cNvPr id="12" name="Rounded Rectangle 11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 شخص معنوي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7" name="Straight Connector 16"/>
          <p:cNvCxnSpPr/>
          <p:nvPr/>
        </p:nvCxnSpPr>
        <p:spPr>
          <a:xfrm>
            <a:off x="6429388" y="3214686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857752" y="5643578"/>
            <a:ext cx="1325412" cy="857256"/>
            <a:chOff x="3418132" y="1427412"/>
            <a:chExt cx="1825478" cy="1140924"/>
          </a:xfrm>
        </p:grpSpPr>
        <p:sp>
          <p:nvSpPr>
            <p:cNvPr id="20" name="Rounded Rectangle 19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العنصر الذاتي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071802" y="5643578"/>
            <a:ext cx="1325412" cy="857256"/>
            <a:chOff x="3418132" y="1427412"/>
            <a:chExt cx="1825478" cy="1140924"/>
          </a:xfrm>
        </p:grpSpPr>
        <p:sp>
          <p:nvSpPr>
            <p:cNvPr id="23" name="Rounded Rectangle 22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العنصر المؤسسي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572264" y="5643578"/>
            <a:ext cx="1325412" cy="857256"/>
            <a:chOff x="3418132" y="1427412"/>
            <a:chExt cx="1825478" cy="1140924"/>
          </a:xfrm>
        </p:grpSpPr>
        <p:sp>
          <p:nvSpPr>
            <p:cNvPr id="26" name="Rounded Rectangle 25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العنصر الجغرافي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8" name="Straight Connector 27"/>
          <p:cNvCxnSpPr/>
          <p:nvPr/>
        </p:nvCxnSpPr>
        <p:spPr>
          <a:xfrm>
            <a:off x="6429388" y="5143512"/>
            <a:ext cx="857256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V="1">
            <a:off x="3643306" y="5143512"/>
            <a:ext cx="1000132" cy="50006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endCxn id="20" idx="0"/>
          </p:cNvCxnSpPr>
          <p:nvPr/>
        </p:nvCxnSpPr>
        <p:spPr>
          <a:xfrm rot="5400000">
            <a:off x="5332776" y="5402632"/>
            <a:ext cx="428628" cy="5326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الدولة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8" name="Diagram 7"/>
          <p:cNvGraphicFramePr/>
          <p:nvPr/>
        </p:nvGraphicFramePr>
        <p:xfrm>
          <a:off x="1219200" y="1219200"/>
          <a:ext cx="5353064" cy="39957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6643702" y="2786058"/>
            <a:ext cx="1325412" cy="857256"/>
            <a:chOff x="3418132" y="1427412"/>
            <a:chExt cx="1825478" cy="1140924"/>
          </a:xfrm>
        </p:grpSpPr>
        <p:sp>
          <p:nvSpPr>
            <p:cNvPr id="10" name="Rounded Rectangle 9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نظرية القانون الطبيعي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7818588" y="1571612"/>
            <a:ext cx="1325412" cy="857256"/>
            <a:chOff x="3418132" y="1427412"/>
            <a:chExt cx="1825478" cy="1140924"/>
          </a:xfrm>
        </p:grpSpPr>
        <p:sp>
          <p:nvSpPr>
            <p:cNvPr id="13" name="Rounded Rectangle 12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نظرية التحديد الذاتي للسيادة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6429388" y="3214686"/>
            <a:ext cx="21431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818588" y="4071942"/>
            <a:ext cx="1325412" cy="857256"/>
            <a:chOff x="3418132" y="1427412"/>
            <a:chExt cx="1825478" cy="1140924"/>
          </a:xfrm>
        </p:grpSpPr>
        <p:sp>
          <p:nvSpPr>
            <p:cNvPr id="17" name="Rounded Rectangle 16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نظرية القانون الموضوعي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9" name="Straight Connector 18"/>
          <p:cNvCxnSpPr/>
          <p:nvPr/>
        </p:nvCxnSpPr>
        <p:spPr>
          <a:xfrm>
            <a:off x="6500826" y="3786190"/>
            <a:ext cx="1285884" cy="857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500826" y="1857364"/>
            <a:ext cx="1285884" cy="9286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6357950" y="5572140"/>
            <a:ext cx="2500330" cy="857256"/>
            <a:chOff x="3418132" y="1427412"/>
            <a:chExt cx="1825478" cy="1140924"/>
          </a:xfrm>
        </p:grpSpPr>
        <p:sp>
          <p:nvSpPr>
            <p:cNvPr id="26" name="Rounded Rectangle 25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الفكرة التي استلهمت منها دولة القانون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8" name="Rounded Rectangle 27"/>
          <p:cNvSpPr/>
          <p:nvPr/>
        </p:nvSpPr>
        <p:spPr>
          <a:xfrm>
            <a:off x="2285984" y="5572140"/>
            <a:ext cx="2500330" cy="85725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1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الوسائل التي تؤمن احترام دولة القانون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6500826" y="4714884"/>
            <a:ext cx="1285884" cy="85725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10800000" flipV="1">
            <a:off x="3500430" y="5000636"/>
            <a:ext cx="1071570" cy="56198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الدستور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الدستور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07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16" y="5572140"/>
            <a:ext cx="1325412" cy="857256"/>
            <a:chOff x="3418132" y="1427412"/>
            <a:chExt cx="1825478" cy="1140924"/>
          </a:xfrm>
        </p:grpSpPr>
        <p:sp>
          <p:nvSpPr>
            <p:cNvPr id="9" name="Rounded Rectangle 8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الطرق السلطوية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500562" y="5572140"/>
            <a:ext cx="1325412" cy="857256"/>
            <a:chOff x="3418132" y="1427412"/>
            <a:chExt cx="1825478" cy="1140924"/>
          </a:xfrm>
        </p:grpSpPr>
        <p:sp>
          <p:nvSpPr>
            <p:cNvPr id="13" name="Rounded Rectangle 12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الطرق الديمقراطية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5" name="Straight Connector 14"/>
          <p:cNvCxnSpPr/>
          <p:nvPr/>
        </p:nvCxnSpPr>
        <p:spPr>
          <a:xfrm rot="16200000" flipH="1">
            <a:off x="7072330" y="5000636"/>
            <a:ext cx="571504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5400000">
            <a:off x="4898233" y="5103031"/>
            <a:ext cx="571504" cy="36671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الدستور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214282" y="142852"/>
          <a:ext cx="8643998" cy="6715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7358082" y="3071810"/>
            <a:ext cx="1325412" cy="2857520"/>
            <a:chOff x="3418132" y="1427412"/>
            <a:chExt cx="1825478" cy="1140924"/>
          </a:xfrm>
        </p:grpSpPr>
        <p:sp>
          <p:nvSpPr>
            <p:cNvPr id="9" name="Rounded Rectangle 8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قاعدة قانونية غير مكتوبة تنتج عن سوابق منتظمة متواترة ومحترمة من قبل السلطات العامة للدولة.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11" name="Straight Connector 10"/>
          <p:cNvCxnSpPr/>
          <p:nvPr/>
        </p:nvCxnSpPr>
        <p:spPr>
          <a:xfrm rot="10800000">
            <a:off x="6643702" y="3571876"/>
            <a:ext cx="71438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4500562" y="5429264"/>
            <a:ext cx="2039792" cy="857256"/>
            <a:chOff x="2434222" y="1427412"/>
            <a:chExt cx="2809387" cy="1140924"/>
          </a:xfrm>
        </p:grpSpPr>
        <p:sp>
          <p:nvSpPr>
            <p:cNvPr id="17" name="Rounded Rectangle 16"/>
            <p:cNvSpPr/>
            <p:nvPr/>
          </p:nvSpPr>
          <p:spPr>
            <a:xfrm>
              <a:off x="2434222" y="1427412"/>
              <a:ext cx="2809387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4"/>
            <p:cNvSpPr/>
            <p:nvPr/>
          </p:nvSpPr>
          <p:spPr>
            <a:xfrm>
              <a:off x="2729396" y="1460830"/>
              <a:ext cx="2480797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العرف الدستوري المفسر يوضح معنى المقتضيات الدستورية الملتبسة 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2357422" y="5429264"/>
            <a:ext cx="2039792" cy="903586"/>
            <a:chOff x="2434222" y="1332335"/>
            <a:chExt cx="2809387" cy="1202585"/>
          </a:xfrm>
        </p:grpSpPr>
        <p:sp>
          <p:nvSpPr>
            <p:cNvPr id="20" name="Rounded Rectangle 19"/>
            <p:cNvSpPr/>
            <p:nvPr/>
          </p:nvSpPr>
          <p:spPr>
            <a:xfrm>
              <a:off x="2434222" y="1332335"/>
              <a:ext cx="2809387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Rounded Rectangle 4"/>
            <p:cNvSpPr/>
            <p:nvPr/>
          </p:nvSpPr>
          <p:spPr>
            <a:xfrm>
              <a:off x="2729396" y="1460830"/>
              <a:ext cx="2480797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العرف الدستوري المكمل يسد ثغرات النص الدستوري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4282" y="5429264"/>
            <a:ext cx="2039792" cy="857256"/>
            <a:chOff x="2434222" y="1427412"/>
            <a:chExt cx="2809387" cy="1140924"/>
          </a:xfrm>
        </p:grpSpPr>
        <p:sp>
          <p:nvSpPr>
            <p:cNvPr id="23" name="Rounded Rectangle 22"/>
            <p:cNvSpPr/>
            <p:nvPr/>
          </p:nvSpPr>
          <p:spPr>
            <a:xfrm>
              <a:off x="2434222" y="1427412"/>
              <a:ext cx="2809387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4"/>
            <p:cNvSpPr/>
            <p:nvPr/>
          </p:nvSpPr>
          <p:spPr>
            <a:xfrm>
              <a:off x="2729396" y="1460830"/>
              <a:ext cx="2480797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العرف الدستوري المعدل يناقض مقتضى دستوري صريح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5" name="Straight Connector 24"/>
          <p:cNvCxnSpPr>
            <a:endCxn id="23" idx="0"/>
          </p:cNvCxnSpPr>
          <p:nvPr/>
        </p:nvCxnSpPr>
        <p:spPr>
          <a:xfrm rot="10800000" flipV="1">
            <a:off x="1234178" y="4787910"/>
            <a:ext cx="3909326" cy="64135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 flipV="1">
            <a:off x="3929058" y="4857760"/>
            <a:ext cx="1214446" cy="57150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5822165" y="5250669"/>
            <a:ext cx="357190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الرقابة على دستورية القوانين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214282" y="285728"/>
          <a:ext cx="8715436" cy="6140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الديمقراطية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1219200" y="1219200"/>
          <a:ext cx="6781800" cy="52101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6858016" y="5572140"/>
            <a:ext cx="1325412" cy="857256"/>
            <a:chOff x="3418132" y="1427412"/>
            <a:chExt cx="1825478" cy="1140924"/>
          </a:xfrm>
        </p:grpSpPr>
        <p:sp>
          <p:nvSpPr>
            <p:cNvPr id="9" name="Rounded Rectangle 8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العزل الشعبي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5357818" y="5572140"/>
            <a:ext cx="1325412" cy="857256"/>
            <a:chOff x="3418132" y="1427412"/>
            <a:chExt cx="1825478" cy="1140924"/>
          </a:xfrm>
        </p:grpSpPr>
        <p:sp>
          <p:nvSpPr>
            <p:cNvPr id="12" name="Rounded Rectangle 11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المبادرة الشعبية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3857620" y="5572140"/>
            <a:ext cx="1325412" cy="857256"/>
            <a:chOff x="3418133" y="1427412"/>
            <a:chExt cx="1825479" cy="1140924"/>
          </a:xfrm>
        </p:grpSpPr>
        <p:sp>
          <p:nvSpPr>
            <p:cNvPr id="15" name="Rounded Rectangle 14"/>
            <p:cNvSpPr/>
            <p:nvPr/>
          </p:nvSpPr>
          <p:spPr>
            <a:xfrm>
              <a:off x="3418133" y="1427412"/>
              <a:ext cx="1825479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451550" y="1460830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الفيتو الشعبي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357422" y="5572140"/>
            <a:ext cx="1325412" cy="857256"/>
            <a:chOff x="3418132" y="1427412"/>
            <a:chExt cx="1825478" cy="1140924"/>
          </a:xfrm>
        </p:grpSpPr>
        <p:sp>
          <p:nvSpPr>
            <p:cNvPr id="18" name="Rounded Rectangle 17"/>
            <p:cNvSpPr/>
            <p:nvPr/>
          </p:nvSpPr>
          <p:spPr>
            <a:xfrm>
              <a:off x="3418132" y="1427412"/>
              <a:ext cx="1825478" cy="1140924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3451549" y="1460829"/>
              <a:ext cx="1758644" cy="107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9530" tIns="33020" rIns="49530" bIns="3302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الاستفتاء</a:t>
              </a:r>
              <a:endParaRPr lang="fr-FR" sz="1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0" name="Straight Connector 19"/>
          <p:cNvCxnSpPr/>
          <p:nvPr/>
        </p:nvCxnSpPr>
        <p:spPr>
          <a:xfrm rot="10800000">
            <a:off x="3214678" y="5000636"/>
            <a:ext cx="41434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5400000" flipH="1" flipV="1">
            <a:off x="3144034" y="5285594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5400000" flipH="1" flipV="1">
            <a:off x="4215604" y="5285594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5400000" flipH="1" flipV="1">
            <a:off x="7073124" y="5285594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5400000" flipH="1" flipV="1">
            <a:off x="5715802" y="5285594"/>
            <a:ext cx="571504" cy="15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/>
          <p:cNvGrpSpPr/>
          <p:nvPr/>
        </p:nvGrpSpPr>
        <p:grpSpPr>
          <a:xfrm>
            <a:off x="0" y="4500570"/>
            <a:ext cx="1285884" cy="968592"/>
            <a:chOff x="423846" y="3281368"/>
            <a:chExt cx="1549747" cy="968592"/>
          </a:xfrm>
        </p:grpSpPr>
        <p:sp>
          <p:nvSpPr>
            <p:cNvPr id="30" name="Rounded Rectangle 29"/>
            <p:cNvSpPr/>
            <p:nvPr/>
          </p:nvSpPr>
          <p:spPr>
            <a:xfrm>
              <a:off x="423846" y="3281368"/>
              <a:ext cx="1549747" cy="9685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452215" y="3309737"/>
              <a:ext cx="1493008" cy="911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26670" rIns="40005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فرنسا والديمقراطية نصف المباشرة</a:t>
              </a:r>
              <a:endParaRPr lang="fr-FR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0" y="5643578"/>
            <a:ext cx="1285884" cy="968592"/>
            <a:chOff x="423846" y="3281368"/>
            <a:chExt cx="1549747" cy="968592"/>
          </a:xfrm>
        </p:grpSpPr>
        <p:sp>
          <p:nvSpPr>
            <p:cNvPr id="33" name="Rounded Rectangle 32"/>
            <p:cNvSpPr/>
            <p:nvPr/>
          </p:nvSpPr>
          <p:spPr>
            <a:xfrm>
              <a:off x="423846" y="3281368"/>
              <a:ext cx="1549747" cy="96859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4" name="Rounded Rectangle 4"/>
            <p:cNvSpPr/>
            <p:nvPr/>
          </p:nvSpPr>
          <p:spPr>
            <a:xfrm>
              <a:off x="452215" y="3309737"/>
              <a:ext cx="1493008" cy="91185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0005" tIns="26670" rIns="40005" bIns="26670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حماية الديمقراطية</a:t>
              </a:r>
              <a:endParaRPr lang="fr-FR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5" name="Straight Connector 34"/>
          <p:cNvCxnSpPr/>
          <p:nvPr/>
        </p:nvCxnSpPr>
        <p:spPr>
          <a:xfrm rot="5400000" flipH="1" flipV="1">
            <a:off x="929456" y="5357032"/>
            <a:ext cx="928694" cy="21590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1285852" y="4714884"/>
            <a:ext cx="142876" cy="7143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blind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2286000" y="0"/>
            <a:ext cx="4648200" cy="1096081"/>
            <a:chOff x="924715" y="305"/>
            <a:chExt cx="2192163" cy="1096081"/>
          </a:xfrm>
        </p:grpSpPr>
        <p:sp>
          <p:nvSpPr>
            <p:cNvPr id="5" name="Rounded Rectangle 4"/>
            <p:cNvSpPr/>
            <p:nvPr/>
          </p:nvSpPr>
          <p:spPr>
            <a:xfrm>
              <a:off x="924715" y="305"/>
              <a:ext cx="2192163" cy="1096081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56818" y="32408"/>
              <a:ext cx="2127957" cy="1031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4770" tIns="43180" rIns="64770" bIns="43180" numCol="1" spcCol="1270" anchor="ctr" anchorCtr="0">
              <a:noAutofit/>
            </a:bodyPr>
            <a:lstStyle/>
            <a:p>
              <a:pPr lvl="0" algn="ctr" defTabSz="1511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4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فصل السلط والأنظمة السياسية</a:t>
              </a:r>
              <a:endParaRPr lang="fr-FR" sz="34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214282" y="0"/>
          <a:ext cx="8715436" cy="642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374</Words>
  <Application>Microsoft Office PowerPoint</Application>
  <PresentationFormat>Affichage à l'écran (4:3)</PresentationFormat>
  <Paragraphs>106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Alami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Mohamed</dc:creator>
  <cp:lastModifiedBy>nabil</cp:lastModifiedBy>
  <cp:revision>26</cp:revision>
  <dcterms:created xsi:type="dcterms:W3CDTF">2016-11-03T21:58:57Z</dcterms:created>
  <dcterms:modified xsi:type="dcterms:W3CDTF">2016-11-15T01:20:47Z</dcterms:modified>
</cp:coreProperties>
</file>