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40" autoAdjust="0"/>
    <p:restoredTop sz="94660"/>
  </p:normalViewPr>
  <p:slideViewPr>
    <p:cSldViewPr>
      <p:cViewPr>
        <p:scale>
          <a:sx n="53" d="100"/>
          <a:sy n="53" d="100"/>
        </p:scale>
        <p:origin x="-1884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A49066-7931-4E61-954E-B2B0F06404C8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ECAED82F-1181-4C28-8E09-764E8F7A9716}">
      <dgm:prSet phldrT="[Text]" custT="1"/>
      <dgm:spPr/>
      <dgm:t>
        <a:bodyPr/>
        <a:lstStyle/>
        <a:p>
          <a:r>
            <a:rPr lang="ar-MA" sz="6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تعريف القاعدة القانونية</a:t>
          </a:r>
          <a:endParaRPr lang="fr-FR" sz="6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618177C-4F92-4656-B85D-72351ACC48F3}" type="parTrans" cxnId="{D5926C2A-B186-4E12-AB04-8EBAD125A821}">
      <dgm:prSet/>
      <dgm:spPr/>
    </dgm:pt>
    <dgm:pt modelId="{D223E7CF-9D4E-4A94-BF51-A029739142A4}" type="sibTrans" cxnId="{D5926C2A-B186-4E12-AB04-8EBAD125A821}">
      <dgm:prSet/>
      <dgm:spPr/>
      <dgm:t>
        <a:bodyPr/>
        <a:lstStyle/>
        <a:p>
          <a:endParaRPr lang="fr-FR"/>
        </a:p>
      </dgm:t>
    </dgm:pt>
    <dgm:pt modelId="{689DBBA8-155C-4179-95A5-136E4436AFF0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مبدأ غائي يستهدف تنظيم السلوك الإنساني وتوجيها عاما ملزما وفقا لنظام اجتماعي يتوافق مع الغايات والأهداف المترتبة في الضمير الجماعي العام لمجتمع معين</a:t>
          </a:r>
          <a:endParaRPr lang="fr-FR" dirty="0"/>
        </a:p>
      </dgm:t>
    </dgm:pt>
    <dgm:pt modelId="{0C0E44A8-0FAD-4B33-B409-7C84007DAC9F}" type="parTrans" cxnId="{3E97129E-3973-4CA2-A6A0-B2DD296DCC04}">
      <dgm:prSet/>
      <dgm:spPr/>
    </dgm:pt>
    <dgm:pt modelId="{C9614545-0B4A-428F-9EE1-262F9183D6C5}" type="sibTrans" cxnId="{3E97129E-3973-4CA2-A6A0-B2DD296DCC04}">
      <dgm:prSet/>
      <dgm:spPr/>
      <dgm:t>
        <a:bodyPr/>
        <a:lstStyle/>
        <a:p>
          <a:endParaRPr lang="fr-FR"/>
        </a:p>
      </dgm:t>
    </dgm:pt>
    <dgm:pt modelId="{DB53BE24-2021-4517-8359-4A5444271453}" type="pres">
      <dgm:prSet presAssocID="{37A49066-7931-4E61-954E-B2B0F06404C8}" presName="linearFlow" presStyleCnt="0">
        <dgm:presLayoutVars>
          <dgm:resizeHandles val="exact"/>
        </dgm:presLayoutVars>
      </dgm:prSet>
      <dgm:spPr/>
    </dgm:pt>
    <dgm:pt modelId="{DBA04D87-8E7D-4548-81A3-6BDEC8AD4DDD}" type="pres">
      <dgm:prSet presAssocID="{ECAED82F-1181-4C28-8E09-764E8F7A9716}" presName="node" presStyleLbl="node1" presStyleIdx="0" presStyleCnt="2" custScaleX="20838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1E7550-DD32-4D15-AC1E-D7E2136F7FE0}" type="pres">
      <dgm:prSet presAssocID="{D223E7CF-9D4E-4A94-BF51-A029739142A4}" presName="sibTrans" presStyleLbl="sibTrans2D1" presStyleIdx="0" presStyleCnt="1"/>
      <dgm:spPr/>
      <dgm:t>
        <a:bodyPr/>
        <a:lstStyle/>
        <a:p>
          <a:pPr rtl="1"/>
          <a:endParaRPr lang="ar-SA"/>
        </a:p>
      </dgm:t>
    </dgm:pt>
    <dgm:pt modelId="{3AEA1F0F-A0AF-4629-951E-B7F8DDB8FAD1}" type="pres">
      <dgm:prSet presAssocID="{D223E7CF-9D4E-4A94-BF51-A029739142A4}" presName="connectorText" presStyleLbl="sibTrans2D1" presStyleIdx="0" presStyleCnt="1"/>
      <dgm:spPr/>
      <dgm:t>
        <a:bodyPr/>
        <a:lstStyle/>
        <a:p>
          <a:pPr rtl="1"/>
          <a:endParaRPr lang="ar-SA"/>
        </a:p>
      </dgm:t>
    </dgm:pt>
    <dgm:pt modelId="{9162A9A4-63DD-4DAB-BCBB-6CCB0378FDD1}" type="pres">
      <dgm:prSet presAssocID="{689DBBA8-155C-4179-95A5-136E4436AFF0}" presName="node" presStyleLbl="node1" presStyleIdx="1" presStyleCnt="2" custScaleX="20317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E97129E-3973-4CA2-A6A0-B2DD296DCC04}" srcId="{37A49066-7931-4E61-954E-B2B0F06404C8}" destId="{689DBBA8-155C-4179-95A5-136E4436AFF0}" srcOrd="1" destOrd="0" parTransId="{0C0E44A8-0FAD-4B33-B409-7C84007DAC9F}" sibTransId="{C9614545-0B4A-428F-9EE1-262F9183D6C5}"/>
    <dgm:cxn modelId="{D5926C2A-B186-4E12-AB04-8EBAD125A821}" srcId="{37A49066-7931-4E61-954E-B2B0F06404C8}" destId="{ECAED82F-1181-4C28-8E09-764E8F7A9716}" srcOrd="0" destOrd="0" parTransId="{3618177C-4F92-4656-B85D-72351ACC48F3}" sibTransId="{D223E7CF-9D4E-4A94-BF51-A029739142A4}"/>
    <dgm:cxn modelId="{1B3D86BA-4981-4250-9CCF-011E6B73E7D7}" type="presOf" srcId="{ECAED82F-1181-4C28-8E09-764E8F7A9716}" destId="{DBA04D87-8E7D-4548-81A3-6BDEC8AD4DDD}" srcOrd="0" destOrd="0" presId="urn:microsoft.com/office/officeart/2005/8/layout/process2"/>
    <dgm:cxn modelId="{CDF561B7-2439-4114-816D-C9F3F4BB50CE}" type="presOf" srcId="{D223E7CF-9D4E-4A94-BF51-A029739142A4}" destId="{3AEA1F0F-A0AF-4629-951E-B7F8DDB8FAD1}" srcOrd="1" destOrd="0" presId="urn:microsoft.com/office/officeart/2005/8/layout/process2"/>
    <dgm:cxn modelId="{75A1E17E-4FED-4B3D-8345-E265107A41C1}" type="presOf" srcId="{D223E7CF-9D4E-4A94-BF51-A029739142A4}" destId="{E21E7550-DD32-4D15-AC1E-D7E2136F7FE0}" srcOrd="0" destOrd="0" presId="urn:microsoft.com/office/officeart/2005/8/layout/process2"/>
    <dgm:cxn modelId="{CEE8F948-F62D-4639-9A81-828DE4E76648}" type="presOf" srcId="{37A49066-7931-4E61-954E-B2B0F06404C8}" destId="{DB53BE24-2021-4517-8359-4A5444271453}" srcOrd="0" destOrd="0" presId="urn:microsoft.com/office/officeart/2005/8/layout/process2"/>
    <dgm:cxn modelId="{DFE6F47A-4C00-4737-BB41-B9A4166C2B48}" type="presOf" srcId="{689DBBA8-155C-4179-95A5-136E4436AFF0}" destId="{9162A9A4-63DD-4DAB-BCBB-6CCB0378FDD1}" srcOrd="0" destOrd="0" presId="urn:microsoft.com/office/officeart/2005/8/layout/process2"/>
    <dgm:cxn modelId="{4698D041-FCA9-4838-8D12-1CC2E066E342}" type="presParOf" srcId="{DB53BE24-2021-4517-8359-4A5444271453}" destId="{DBA04D87-8E7D-4548-81A3-6BDEC8AD4DDD}" srcOrd="0" destOrd="0" presId="urn:microsoft.com/office/officeart/2005/8/layout/process2"/>
    <dgm:cxn modelId="{3338BC2C-5AA7-4D53-BACD-5280753F06A3}" type="presParOf" srcId="{DB53BE24-2021-4517-8359-4A5444271453}" destId="{E21E7550-DD32-4D15-AC1E-D7E2136F7FE0}" srcOrd="1" destOrd="0" presId="urn:microsoft.com/office/officeart/2005/8/layout/process2"/>
    <dgm:cxn modelId="{F4B3D5CB-8421-425C-B863-457CC596BFC1}" type="presParOf" srcId="{E21E7550-DD32-4D15-AC1E-D7E2136F7FE0}" destId="{3AEA1F0F-A0AF-4629-951E-B7F8DDB8FAD1}" srcOrd="0" destOrd="0" presId="urn:microsoft.com/office/officeart/2005/8/layout/process2"/>
    <dgm:cxn modelId="{AC673AD5-FB28-4143-B92F-4B6C1EE90EE1}" type="presParOf" srcId="{DB53BE24-2021-4517-8359-4A5444271453}" destId="{9162A9A4-63DD-4DAB-BCBB-6CCB0378FDD1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800151-D6FF-49C0-8B76-DBFB5F36C562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701A319-8ED7-4FC1-A9EC-9AED74FDA5B8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خصائص القاعدة القانونية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F14987C-4DB9-4D3C-8647-DA40AEECEBEA}" type="parTrans" cxnId="{B91765AD-2A2C-4591-9251-49B5C3D775BB}">
      <dgm:prSet/>
      <dgm:spPr/>
      <dgm:t>
        <a:bodyPr/>
        <a:lstStyle/>
        <a:p>
          <a:endParaRPr lang="fr-FR"/>
        </a:p>
      </dgm:t>
    </dgm:pt>
    <dgm:pt modelId="{3F42D7B7-6FE5-42F4-8532-F347EDFDCBF7}" type="sibTrans" cxnId="{B91765AD-2A2C-4591-9251-49B5C3D775BB}">
      <dgm:prSet/>
      <dgm:spPr/>
      <dgm:t>
        <a:bodyPr/>
        <a:lstStyle/>
        <a:p>
          <a:endParaRPr lang="fr-FR"/>
        </a:p>
      </dgm:t>
    </dgm:pt>
    <dgm:pt modelId="{4E323917-9D5C-4D4C-B3B1-8F5D63831A19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قاعدة اجتماعية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C150716-7756-4230-8296-63895A0FC0CA}" type="parTrans" cxnId="{54BA6B46-BE1C-47F4-AC44-21A6BA5044DA}">
      <dgm:prSet/>
      <dgm:spPr/>
      <dgm:t>
        <a:bodyPr/>
        <a:lstStyle/>
        <a:p>
          <a:endParaRPr lang="fr-FR"/>
        </a:p>
      </dgm:t>
    </dgm:pt>
    <dgm:pt modelId="{7BDD5D5B-29F1-4084-BD68-727C64EDDEDF}" type="sibTrans" cxnId="{54BA6B46-BE1C-47F4-AC44-21A6BA5044DA}">
      <dgm:prSet/>
      <dgm:spPr/>
      <dgm:t>
        <a:bodyPr/>
        <a:lstStyle/>
        <a:p>
          <a:endParaRPr lang="fr-FR"/>
        </a:p>
      </dgm:t>
    </dgm:pt>
    <dgm:pt modelId="{00C9086D-8098-4E9A-AEF0-C879DC1A2773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قاعدة غائية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2CC266D-D72A-4E6E-B811-8BEC7AFC1088}" type="parTrans" cxnId="{BDE63451-9E9E-445F-9D2C-CEACFC7255D3}">
      <dgm:prSet/>
      <dgm:spPr/>
      <dgm:t>
        <a:bodyPr/>
        <a:lstStyle/>
        <a:p>
          <a:endParaRPr lang="fr-FR"/>
        </a:p>
      </dgm:t>
    </dgm:pt>
    <dgm:pt modelId="{EE2415C1-AC49-45BC-BBA6-2BEE1B093C5B}" type="sibTrans" cxnId="{BDE63451-9E9E-445F-9D2C-CEACFC7255D3}">
      <dgm:prSet/>
      <dgm:spPr/>
      <dgm:t>
        <a:bodyPr/>
        <a:lstStyle/>
        <a:p>
          <a:endParaRPr lang="fr-FR"/>
        </a:p>
      </dgm:t>
    </dgm:pt>
    <dgm:pt modelId="{BEE2BCF1-CE74-4D33-86B0-57F8F5F430ED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قاعدة عامة ومجردة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15300EF-3E96-440F-8705-BE3012B5A4B3}" type="parTrans" cxnId="{1841B698-BE06-450B-8D9C-9471FBFE7788}">
      <dgm:prSet/>
      <dgm:spPr/>
      <dgm:t>
        <a:bodyPr/>
        <a:lstStyle/>
        <a:p>
          <a:endParaRPr lang="fr-FR"/>
        </a:p>
      </dgm:t>
    </dgm:pt>
    <dgm:pt modelId="{315FCA91-D47F-461C-A0E0-D220035861A0}" type="sibTrans" cxnId="{1841B698-BE06-450B-8D9C-9471FBFE7788}">
      <dgm:prSet/>
      <dgm:spPr/>
      <dgm:t>
        <a:bodyPr/>
        <a:lstStyle/>
        <a:p>
          <a:endParaRPr lang="fr-FR"/>
        </a:p>
      </dgm:t>
    </dgm:pt>
    <dgm:pt modelId="{9A373217-F4AC-4147-81E6-CE2A84D2853E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قاعدة ملزمة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CD4A889-C4D8-4D77-BC17-16CD0B22FD0E}" type="parTrans" cxnId="{E2478F2A-3BEA-4F90-BD88-AA164725F40D}">
      <dgm:prSet/>
      <dgm:spPr/>
      <dgm:t>
        <a:bodyPr/>
        <a:lstStyle/>
        <a:p>
          <a:endParaRPr lang="fr-FR"/>
        </a:p>
      </dgm:t>
    </dgm:pt>
    <dgm:pt modelId="{A9A1DF5C-0185-4117-AEDE-0BF0107EC73D}" type="sibTrans" cxnId="{E2478F2A-3BEA-4F90-BD88-AA164725F40D}">
      <dgm:prSet/>
      <dgm:spPr/>
      <dgm:t>
        <a:bodyPr/>
        <a:lstStyle/>
        <a:p>
          <a:endParaRPr lang="fr-FR"/>
        </a:p>
      </dgm:t>
    </dgm:pt>
    <dgm:pt modelId="{20C96557-1B8E-4DC8-B0E6-E976FC1989E4}" type="pres">
      <dgm:prSet presAssocID="{7A800151-D6FF-49C0-8B76-DBFB5F36C56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3BBD2ED4-43CA-4F6F-8091-30225CD02D9B}" type="pres">
      <dgm:prSet presAssocID="{1701A319-8ED7-4FC1-A9EC-9AED74FDA5B8}" presName="centerShape" presStyleLbl="node0" presStyleIdx="0" presStyleCnt="1" custScaleX="212956" custScaleY="108743"/>
      <dgm:spPr/>
      <dgm:t>
        <a:bodyPr/>
        <a:lstStyle/>
        <a:p>
          <a:endParaRPr lang="fr-FR"/>
        </a:p>
      </dgm:t>
    </dgm:pt>
    <dgm:pt modelId="{1B127516-2666-4A21-8318-D1AE2683D2B2}" type="pres">
      <dgm:prSet presAssocID="{9C150716-7756-4230-8296-63895A0FC0CA}" presName="parTrans" presStyleLbl="sibTrans2D1" presStyleIdx="0" presStyleCnt="4"/>
      <dgm:spPr/>
      <dgm:t>
        <a:bodyPr/>
        <a:lstStyle/>
        <a:p>
          <a:pPr rtl="1"/>
          <a:endParaRPr lang="ar-SA"/>
        </a:p>
      </dgm:t>
    </dgm:pt>
    <dgm:pt modelId="{E3988873-4E72-422B-8C40-E67A9D21B94D}" type="pres">
      <dgm:prSet presAssocID="{9C150716-7756-4230-8296-63895A0FC0CA}" presName="connectorText" presStyleLbl="sibTrans2D1" presStyleIdx="0" presStyleCnt="4"/>
      <dgm:spPr/>
      <dgm:t>
        <a:bodyPr/>
        <a:lstStyle/>
        <a:p>
          <a:pPr rtl="1"/>
          <a:endParaRPr lang="ar-SA"/>
        </a:p>
      </dgm:t>
    </dgm:pt>
    <dgm:pt modelId="{84FA9ACE-E00C-4E6E-97B5-2D5039414B21}" type="pres">
      <dgm:prSet presAssocID="{4E323917-9D5C-4D4C-B3B1-8F5D63831A1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59AA6E4-D543-40CA-B0E7-362E19587359}" type="pres">
      <dgm:prSet presAssocID="{02CC266D-D72A-4E6E-B811-8BEC7AFC1088}" presName="parTrans" presStyleLbl="sibTrans2D1" presStyleIdx="1" presStyleCnt="4"/>
      <dgm:spPr/>
      <dgm:t>
        <a:bodyPr/>
        <a:lstStyle/>
        <a:p>
          <a:pPr rtl="1"/>
          <a:endParaRPr lang="ar-SA"/>
        </a:p>
      </dgm:t>
    </dgm:pt>
    <dgm:pt modelId="{6C62A893-B61B-4595-B3BF-11786B17225F}" type="pres">
      <dgm:prSet presAssocID="{02CC266D-D72A-4E6E-B811-8BEC7AFC1088}" presName="connectorText" presStyleLbl="sibTrans2D1" presStyleIdx="1" presStyleCnt="4"/>
      <dgm:spPr/>
      <dgm:t>
        <a:bodyPr/>
        <a:lstStyle/>
        <a:p>
          <a:pPr rtl="1"/>
          <a:endParaRPr lang="ar-SA"/>
        </a:p>
      </dgm:t>
    </dgm:pt>
    <dgm:pt modelId="{23E48302-2C52-4CDD-A092-B334FD612A73}" type="pres">
      <dgm:prSet presAssocID="{00C9086D-8098-4E9A-AEF0-C879DC1A2773}" presName="node" presStyleLbl="node1" presStyleIdx="1" presStyleCnt="4" custRadScaleRad="140736" custRadScaleInc="10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FE2465D-72B3-4636-AA13-40906CF2D46C}" type="pres">
      <dgm:prSet presAssocID="{C15300EF-3E96-440F-8705-BE3012B5A4B3}" presName="parTrans" presStyleLbl="sibTrans2D1" presStyleIdx="2" presStyleCnt="4"/>
      <dgm:spPr/>
      <dgm:t>
        <a:bodyPr/>
        <a:lstStyle/>
        <a:p>
          <a:pPr rtl="1"/>
          <a:endParaRPr lang="ar-SA"/>
        </a:p>
      </dgm:t>
    </dgm:pt>
    <dgm:pt modelId="{1EB8CB41-5885-401E-B424-9FD6E72EC108}" type="pres">
      <dgm:prSet presAssocID="{C15300EF-3E96-440F-8705-BE3012B5A4B3}" presName="connectorText" presStyleLbl="sibTrans2D1" presStyleIdx="2" presStyleCnt="4"/>
      <dgm:spPr/>
      <dgm:t>
        <a:bodyPr/>
        <a:lstStyle/>
        <a:p>
          <a:pPr rtl="1"/>
          <a:endParaRPr lang="ar-SA"/>
        </a:p>
      </dgm:t>
    </dgm:pt>
    <dgm:pt modelId="{06D43294-1BD7-419A-B409-671B15B46873}" type="pres">
      <dgm:prSet presAssocID="{BEE2BCF1-CE74-4D33-86B0-57F8F5F430E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447C91B-4153-4DF4-BD1E-0740A3BBAE1F}" type="pres">
      <dgm:prSet presAssocID="{7CD4A889-C4D8-4D77-BC17-16CD0B22FD0E}" presName="parTrans" presStyleLbl="sibTrans2D1" presStyleIdx="3" presStyleCnt="4"/>
      <dgm:spPr/>
      <dgm:t>
        <a:bodyPr/>
        <a:lstStyle/>
        <a:p>
          <a:pPr rtl="1"/>
          <a:endParaRPr lang="ar-SA"/>
        </a:p>
      </dgm:t>
    </dgm:pt>
    <dgm:pt modelId="{C47E75F0-CCE2-49F5-8DDA-47431AB65D0E}" type="pres">
      <dgm:prSet presAssocID="{7CD4A889-C4D8-4D77-BC17-16CD0B22FD0E}" presName="connectorText" presStyleLbl="sibTrans2D1" presStyleIdx="3" presStyleCnt="4"/>
      <dgm:spPr/>
      <dgm:t>
        <a:bodyPr/>
        <a:lstStyle/>
        <a:p>
          <a:pPr rtl="1"/>
          <a:endParaRPr lang="ar-SA"/>
        </a:p>
      </dgm:t>
    </dgm:pt>
    <dgm:pt modelId="{E0C3A278-4197-4296-8C9D-A1E50C21367C}" type="pres">
      <dgm:prSet presAssocID="{9A373217-F4AC-4147-81E6-CE2A84D2853E}" presName="node" presStyleLbl="node1" presStyleIdx="3" presStyleCnt="4" custRadScaleRad="146974" custRadScaleInc="-9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1841B698-BE06-450B-8D9C-9471FBFE7788}" srcId="{1701A319-8ED7-4FC1-A9EC-9AED74FDA5B8}" destId="{BEE2BCF1-CE74-4D33-86B0-57F8F5F430ED}" srcOrd="2" destOrd="0" parTransId="{C15300EF-3E96-440F-8705-BE3012B5A4B3}" sibTransId="{315FCA91-D47F-461C-A0E0-D220035861A0}"/>
    <dgm:cxn modelId="{F041B2DF-C887-48D0-B835-8EF8F65DE2EB}" type="presOf" srcId="{7A800151-D6FF-49C0-8B76-DBFB5F36C562}" destId="{20C96557-1B8E-4DC8-B0E6-E976FC1989E4}" srcOrd="0" destOrd="0" presId="urn:microsoft.com/office/officeart/2005/8/layout/radial5"/>
    <dgm:cxn modelId="{B91765AD-2A2C-4591-9251-49B5C3D775BB}" srcId="{7A800151-D6FF-49C0-8B76-DBFB5F36C562}" destId="{1701A319-8ED7-4FC1-A9EC-9AED74FDA5B8}" srcOrd="0" destOrd="0" parTransId="{8F14987C-4DB9-4D3C-8647-DA40AEECEBEA}" sibTransId="{3F42D7B7-6FE5-42F4-8532-F347EDFDCBF7}"/>
    <dgm:cxn modelId="{F66D7CA8-B7A0-493D-91AD-2C26897F1314}" type="presOf" srcId="{02CC266D-D72A-4E6E-B811-8BEC7AFC1088}" destId="{6C62A893-B61B-4595-B3BF-11786B17225F}" srcOrd="1" destOrd="0" presId="urn:microsoft.com/office/officeart/2005/8/layout/radial5"/>
    <dgm:cxn modelId="{54BA6B46-BE1C-47F4-AC44-21A6BA5044DA}" srcId="{1701A319-8ED7-4FC1-A9EC-9AED74FDA5B8}" destId="{4E323917-9D5C-4D4C-B3B1-8F5D63831A19}" srcOrd="0" destOrd="0" parTransId="{9C150716-7756-4230-8296-63895A0FC0CA}" sibTransId="{7BDD5D5B-29F1-4084-BD68-727C64EDDEDF}"/>
    <dgm:cxn modelId="{E2478F2A-3BEA-4F90-BD88-AA164725F40D}" srcId="{1701A319-8ED7-4FC1-A9EC-9AED74FDA5B8}" destId="{9A373217-F4AC-4147-81E6-CE2A84D2853E}" srcOrd="3" destOrd="0" parTransId="{7CD4A889-C4D8-4D77-BC17-16CD0B22FD0E}" sibTransId="{A9A1DF5C-0185-4117-AEDE-0BF0107EC73D}"/>
    <dgm:cxn modelId="{F7D8AB38-1EC6-4E34-B203-AF64C4C6B255}" type="presOf" srcId="{7CD4A889-C4D8-4D77-BC17-16CD0B22FD0E}" destId="{9447C91B-4153-4DF4-BD1E-0740A3BBAE1F}" srcOrd="0" destOrd="0" presId="urn:microsoft.com/office/officeart/2005/8/layout/radial5"/>
    <dgm:cxn modelId="{3421B2FB-4086-427E-A26C-CAB5B8EB5935}" type="presOf" srcId="{1701A319-8ED7-4FC1-A9EC-9AED74FDA5B8}" destId="{3BBD2ED4-43CA-4F6F-8091-30225CD02D9B}" srcOrd="0" destOrd="0" presId="urn:microsoft.com/office/officeart/2005/8/layout/radial5"/>
    <dgm:cxn modelId="{BDE63451-9E9E-445F-9D2C-CEACFC7255D3}" srcId="{1701A319-8ED7-4FC1-A9EC-9AED74FDA5B8}" destId="{00C9086D-8098-4E9A-AEF0-C879DC1A2773}" srcOrd="1" destOrd="0" parTransId="{02CC266D-D72A-4E6E-B811-8BEC7AFC1088}" sibTransId="{EE2415C1-AC49-45BC-BBA6-2BEE1B093C5B}"/>
    <dgm:cxn modelId="{227A6835-0493-42CB-89C0-4AD738D0D708}" type="presOf" srcId="{C15300EF-3E96-440F-8705-BE3012B5A4B3}" destId="{1EB8CB41-5885-401E-B424-9FD6E72EC108}" srcOrd="1" destOrd="0" presId="urn:microsoft.com/office/officeart/2005/8/layout/radial5"/>
    <dgm:cxn modelId="{359FE3BF-A3D6-4288-A0DD-635E8B64415C}" type="presOf" srcId="{9C150716-7756-4230-8296-63895A0FC0CA}" destId="{E3988873-4E72-422B-8C40-E67A9D21B94D}" srcOrd="1" destOrd="0" presId="urn:microsoft.com/office/officeart/2005/8/layout/radial5"/>
    <dgm:cxn modelId="{8B74BF75-9894-4CBF-8A7E-847B98D8DEFE}" type="presOf" srcId="{4E323917-9D5C-4D4C-B3B1-8F5D63831A19}" destId="{84FA9ACE-E00C-4E6E-97B5-2D5039414B21}" srcOrd="0" destOrd="0" presId="urn:microsoft.com/office/officeart/2005/8/layout/radial5"/>
    <dgm:cxn modelId="{AA9ADC2A-FF77-4505-B577-157817D39B0E}" type="presOf" srcId="{02CC266D-D72A-4E6E-B811-8BEC7AFC1088}" destId="{959AA6E4-D543-40CA-B0E7-362E19587359}" srcOrd="0" destOrd="0" presId="urn:microsoft.com/office/officeart/2005/8/layout/radial5"/>
    <dgm:cxn modelId="{6017E74B-4277-4FD9-914B-159C8A8A037E}" type="presOf" srcId="{9C150716-7756-4230-8296-63895A0FC0CA}" destId="{1B127516-2666-4A21-8318-D1AE2683D2B2}" srcOrd="0" destOrd="0" presId="urn:microsoft.com/office/officeart/2005/8/layout/radial5"/>
    <dgm:cxn modelId="{2E43B067-1995-4D9B-9659-8C28C1F083E7}" type="presOf" srcId="{C15300EF-3E96-440F-8705-BE3012B5A4B3}" destId="{4FE2465D-72B3-4636-AA13-40906CF2D46C}" srcOrd="0" destOrd="0" presId="urn:microsoft.com/office/officeart/2005/8/layout/radial5"/>
    <dgm:cxn modelId="{E187540C-861B-4D9D-85DE-9602E68A0AD3}" type="presOf" srcId="{00C9086D-8098-4E9A-AEF0-C879DC1A2773}" destId="{23E48302-2C52-4CDD-A092-B334FD612A73}" srcOrd="0" destOrd="0" presId="urn:microsoft.com/office/officeart/2005/8/layout/radial5"/>
    <dgm:cxn modelId="{8BDDD611-E098-44C8-96E8-A79197DF7F21}" type="presOf" srcId="{BEE2BCF1-CE74-4D33-86B0-57F8F5F430ED}" destId="{06D43294-1BD7-419A-B409-671B15B46873}" srcOrd="0" destOrd="0" presId="urn:microsoft.com/office/officeart/2005/8/layout/radial5"/>
    <dgm:cxn modelId="{D32CBA76-D7BF-4A08-B1C8-3F2CAA6DE124}" type="presOf" srcId="{9A373217-F4AC-4147-81E6-CE2A84D2853E}" destId="{E0C3A278-4197-4296-8C9D-A1E50C21367C}" srcOrd="0" destOrd="0" presId="urn:microsoft.com/office/officeart/2005/8/layout/radial5"/>
    <dgm:cxn modelId="{691BB0AD-C72E-45F6-902D-7CD786D6E351}" type="presOf" srcId="{7CD4A889-C4D8-4D77-BC17-16CD0B22FD0E}" destId="{C47E75F0-CCE2-49F5-8DDA-47431AB65D0E}" srcOrd="1" destOrd="0" presId="urn:microsoft.com/office/officeart/2005/8/layout/radial5"/>
    <dgm:cxn modelId="{21452FC4-3068-4EC3-980E-3A81271150AD}" type="presParOf" srcId="{20C96557-1B8E-4DC8-B0E6-E976FC1989E4}" destId="{3BBD2ED4-43CA-4F6F-8091-30225CD02D9B}" srcOrd="0" destOrd="0" presId="urn:microsoft.com/office/officeart/2005/8/layout/radial5"/>
    <dgm:cxn modelId="{C44348CE-7CBD-4803-99FD-400607BD78DA}" type="presParOf" srcId="{20C96557-1B8E-4DC8-B0E6-E976FC1989E4}" destId="{1B127516-2666-4A21-8318-D1AE2683D2B2}" srcOrd="1" destOrd="0" presId="urn:microsoft.com/office/officeart/2005/8/layout/radial5"/>
    <dgm:cxn modelId="{302509C1-EAE6-4431-A26C-81EC1EAB1F50}" type="presParOf" srcId="{1B127516-2666-4A21-8318-D1AE2683D2B2}" destId="{E3988873-4E72-422B-8C40-E67A9D21B94D}" srcOrd="0" destOrd="0" presId="urn:microsoft.com/office/officeart/2005/8/layout/radial5"/>
    <dgm:cxn modelId="{DE7212C9-0B81-4400-BAE9-02A62D571349}" type="presParOf" srcId="{20C96557-1B8E-4DC8-B0E6-E976FC1989E4}" destId="{84FA9ACE-E00C-4E6E-97B5-2D5039414B21}" srcOrd="2" destOrd="0" presId="urn:microsoft.com/office/officeart/2005/8/layout/radial5"/>
    <dgm:cxn modelId="{C55E4806-78C4-46BB-874D-A71490592CD6}" type="presParOf" srcId="{20C96557-1B8E-4DC8-B0E6-E976FC1989E4}" destId="{959AA6E4-D543-40CA-B0E7-362E19587359}" srcOrd="3" destOrd="0" presId="urn:microsoft.com/office/officeart/2005/8/layout/radial5"/>
    <dgm:cxn modelId="{4ADCE618-A9ED-4198-8E4F-5354581A0469}" type="presParOf" srcId="{959AA6E4-D543-40CA-B0E7-362E19587359}" destId="{6C62A893-B61B-4595-B3BF-11786B17225F}" srcOrd="0" destOrd="0" presId="urn:microsoft.com/office/officeart/2005/8/layout/radial5"/>
    <dgm:cxn modelId="{FC7660FB-5EF3-4DB0-8E70-129AAA82A838}" type="presParOf" srcId="{20C96557-1B8E-4DC8-B0E6-E976FC1989E4}" destId="{23E48302-2C52-4CDD-A092-B334FD612A73}" srcOrd="4" destOrd="0" presId="urn:microsoft.com/office/officeart/2005/8/layout/radial5"/>
    <dgm:cxn modelId="{6FB4EE72-D4AF-40DF-8807-8DEEEC16FE96}" type="presParOf" srcId="{20C96557-1B8E-4DC8-B0E6-E976FC1989E4}" destId="{4FE2465D-72B3-4636-AA13-40906CF2D46C}" srcOrd="5" destOrd="0" presId="urn:microsoft.com/office/officeart/2005/8/layout/radial5"/>
    <dgm:cxn modelId="{483DBAF1-5DE0-446F-8826-F1B1BB3009CC}" type="presParOf" srcId="{4FE2465D-72B3-4636-AA13-40906CF2D46C}" destId="{1EB8CB41-5885-401E-B424-9FD6E72EC108}" srcOrd="0" destOrd="0" presId="urn:microsoft.com/office/officeart/2005/8/layout/radial5"/>
    <dgm:cxn modelId="{76E1E3EB-8078-487E-8038-3960A418F431}" type="presParOf" srcId="{20C96557-1B8E-4DC8-B0E6-E976FC1989E4}" destId="{06D43294-1BD7-419A-B409-671B15B46873}" srcOrd="6" destOrd="0" presId="urn:microsoft.com/office/officeart/2005/8/layout/radial5"/>
    <dgm:cxn modelId="{A16F51F2-8C2F-417C-9855-DF651D5F0717}" type="presParOf" srcId="{20C96557-1B8E-4DC8-B0E6-E976FC1989E4}" destId="{9447C91B-4153-4DF4-BD1E-0740A3BBAE1F}" srcOrd="7" destOrd="0" presId="urn:microsoft.com/office/officeart/2005/8/layout/radial5"/>
    <dgm:cxn modelId="{391EDDE3-DCFB-4CC2-A781-4DF1DAEF367B}" type="presParOf" srcId="{9447C91B-4153-4DF4-BD1E-0740A3BBAE1F}" destId="{C47E75F0-CCE2-49F5-8DDA-47431AB65D0E}" srcOrd="0" destOrd="0" presId="urn:microsoft.com/office/officeart/2005/8/layout/radial5"/>
    <dgm:cxn modelId="{F44134F8-56B6-43FA-9506-CE56C1EFD562}" type="presParOf" srcId="{20C96557-1B8E-4DC8-B0E6-E976FC1989E4}" destId="{E0C3A278-4197-4296-8C9D-A1E50C21367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F60662-FF2D-4485-9D85-CF984E71FD9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8CB0997-1085-4AB0-B91F-EB9308A9F1BE}">
      <dgm:prSet phldrT="[Text]" custT="1"/>
      <dgm:spPr/>
      <dgm:t>
        <a:bodyPr/>
        <a:lstStyle/>
        <a:p>
          <a:r>
            <a:rPr lang="ar-MA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التمييز بين القانون العام والقانون الخاص</a:t>
          </a:r>
          <a:endParaRPr lang="fr-FR" sz="3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39A213A-EFD5-4637-BF35-DF5D2A983C59}" type="parTrans" cxnId="{08E4F213-84D5-4A56-9091-8DB33ABD18A2}">
      <dgm:prSet/>
      <dgm:spPr/>
      <dgm:t>
        <a:bodyPr/>
        <a:lstStyle/>
        <a:p>
          <a:endParaRPr lang="fr-FR"/>
        </a:p>
      </dgm:t>
    </dgm:pt>
    <dgm:pt modelId="{096A2F5E-B3BF-4C26-B906-12C7B42E512B}" type="sibTrans" cxnId="{08E4F213-84D5-4A56-9091-8DB33ABD18A2}">
      <dgm:prSet/>
      <dgm:spPr/>
      <dgm:t>
        <a:bodyPr/>
        <a:lstStyle/>
        <a:p>
          <a:endParaRPr lang="fr-FR"/>
        </a:p>
      </dgm:t>
    </dgm:pt>
    <dgm:pt modelId="{C37D3BAF-278A-4586-8276-9FCFA7B12590}">
      <dgm:prSet phldrT="[Text]" custT="1"/>
      <dgm:spPr/>
      <dgm:t>
        <a:bodyPr/>
        <a:lstStyle/>
        <a:p>
          <a:pPr rtl="1"/>
          <a:r>
            <a:rPr lang="ar-MA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المعيار الوظيفي</a:t>
          </a:r>
          <a:endParaRPr lang="fr-FR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01485B1-F049-4899-A47A-47009024E33F}" type="parTrans" cxnId="{66C13664-36D4-483C-AE51-97471C538E41}">
      <dgm:prSet/>
      <dgm:spPr/>
      <dgm:t>
        <a:bodyPr/>
        <a:lstStyle/>
        <a:p>
          <a:endParaRPr lang="fr-FR"/>
        </a:p>
      </dgm:t>
    </dgm:pt>
    <dgm:pt modelId="{F85C046E-7F12-4761-855A-AC64DA3602B7}" type="sibTrans" cxnId="{66C13664-36D4-483C-AE51-97471C538E41}">
      <dgm:prSet/>
      <dgm:spPr/>
      <dgm:t>
        <a:bodyPr/>
        <a:lstStyle/>
        <a:p>
          <a:endParaRPr lang="fr-FR"/>
        </a:p>
      </dgm:t>
    </dgm:pt>
    <dgm:pt modelId="{EB842B3B-C1E8-4891-89CF-DECB21E482B6}">
      <dgm:prSet phldrT="[Text]" custT="1"/>
      <dgm:spPr/>
      <dgm:t>
        <a:bodyPr/>
        <a:lstStyle/>
        <a:p>
          <a:pPr rtl="1"/>
          <a:r>
            <a:rPr lang="ar-MA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المعيار الشكلي</a:t>
          </a:r>
          <a:endParaRPr lang="fr-FR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87BC914-C95E-4A66-9905-82B248C9605C}" type="parTrans" cxnId="{4B1CA1A0-5152-4380-9A08-A74B162FA9D1}">
      <dgm:prSet/>
      <dgm:spPr/>
      <dgm:t>
        <a:bodyPr/>
        <a:lstStyle/>
        <a:p>
          <a:endParaRPr lang="fr-FR"/>
        </a:p>
      </dgm:t>
    </dgm:pt>
    <dgm:pt modelId="{3434B300-D14E-4864-9458-02924102E93E}" type="sibTrans" cxnId="{4B1CA1A0-5152-4380-9A08-A74B162FA9D1}">
      <dgm:prSet/>
      <dgm:spPr/>
      <dgm:t>
        <a:bodyPr/>
        <a:lstStyle/>
        <a:p>
          <a:endParaRPr lang="fr-FR"/>
        </a:p>
      </dgm:t>
    </dgm:pt>
    <dgm:pt modelId="{AE24A2A5-3B5D-4CA4-900D-CEEA9CFAF666}">
      <dgm:prSet phldrT="[Text]" custT="1"/>
      <dgm:spPr/>
      <dgm:t>
        <a:bodyPr/>
        <a:lstStyle/>
        <a:p>
          <a:pPr rtl="1"/>
          <a:r>
            <a:rPr lang="ar-MA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المعيار المادي</a:t>
          </a:r>
          <a:endParaRPr lang="fr-FR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4C82A5F-F67C-4E4F-9573-666EBFB65CD8}" type="parTrans" cxnId="{EEA83299-9397-40B6-8AE4-06CC0F2B3338}">
      <dgm:prSet/>
      <dgm:spPr/>
      <dgm:t>
        <a:bodyPr/>
        <a:lstStyle/>
        <a:p>
          <a:endParaRPr lang="fr-FR"/>
        </a:p>
      </dgm:t>
    </dgm:pt>
    <dgm:pt modelId="{DD8E4996-A920-4144-B9EF-C09D252BAEA8}" type="sibTrans" cxnId="{EEA83299-9397-40B6-8AE4-06CC0F2B3338}">
      <dgm:prSet/>
      <dgm:spPr/>
      <dgm:t>
        <a:bodyPr/>
        <a:lstStyle/>
        <a:p>
          <a:endParaRPr lang="fr-FR"/>
        </a:p>
      </dgm:t>
    </dgm:pt>
    <dgm:pt modelId="{8FEAF059-0B14-45CA-97CD-A158BD0298A4}" type="pres">
      <dgm:prSet presAssocID="{3FF60662-FF2D-4485-9D85-CF984E71FD9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BBF6267E-838E-49D4-A207-5D30A366753F}" type="pres">
      <dgm:prSet presAssocID="{98CB0997-1085-4AB0-B91F-EB9308A9F1BE}" presName="composite" presStyleCnt="0"/>
      <dgm:spPr/>
    </dgm:pt>
    <dgm:pt modelId="{4B9C6B52-C0A1-4257-8A5C-3E36096C286C}" type="pres">
      <dgm:prSet presAssocID="{98CB0997-1085-4AB0-B91F-EB9308A9F1BE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2A8658D-4D1F-4E12-9B4C-130726F6E72D}" type="pres">
      <dgm:prSet presAssocID="{98CB0997-1085-4AB0-B91F-EB9308A9F1BE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8E4F213-84D5-4A56-9091-8DB33ABD18A2}" srcId="{3FF60662-FF2D-4485-9D85-CF984E71FD9B}" destId="{98CB0997-1085-4AB0-B91F-EB9308A9F1BE}" srcOrd="0" destOrd="0" parTransId="{D39A213A-EFD5-4637-BF35-DF5D2A983C59}" sibTransId="{096A2F5E-B3BF-4C26-B906-12C7B42E512B}"/>
    <dgm:cxn modelId="{30CB2623-F51B-499A-84D8-B86135C29769}" type="presOf" srcId="{AE24A2A5-3B5D-4CA4-900D-CEEA9CFAF666}" destId="{72A8658D-4D1F-4E12-9B4C-130726F6E72D}" srcOrd="0" destOrd="2" presId="urn:microsoft.com/office/officeart/2005/8/layout/chevron2"/>
    <dgm:cxn modelId="{EEA83299-9397-40B6-8AE4-06CC0F2B3338}" srcId="{98CB0997-1085-4AB0-B91F-EB9308A9F1BE}" destId="{AE24A2A5-3B5D-4CA4-900D-CEEA9CFAF666}" srcOrd="2" destOrd="0" parTransId="{24C82A5F-F67C-4E4F-9573-666EBFB65CD8}" sibTransId="{DD8E4996-A920-4144-B9EF-C09D252BAEA8}"/>
    <dgm:cxn modelId="{F861D2E8-6EED-4AC1-A265-701DE16852D0}" type="presOf" srcId="{3FF60662-FF2D-4485-9D85-CF984E71FD9B}" destId="{8FEAF059-0B14-45CA-97CD-A158BD0298A4}" srcOrd="0" destOrd="0" presId="urn:microsoft.com/office/officeart/2005/8/layout/chevron2"/>
    <dgm:cxn modelId="{00F3B24B-960D-4B37-BAE0-0AB1AB5EF902}" type="presOf" srcId="{C37D3BAF-278A-4586-8276-9FCFA7B12590}" destId="{72A8658D-4D1F-4E12-9B4C-130726F6E72D}" srcOrd="0" destOrd="0" presId="urn:microsoft.com/office/officeart/2005/8/layout/chevron2"/>
    <dgm:cxn modelId="{7A91671B-F036-4218-AFED-0327E518E620}" type="presOf" srcId="{EB842B3B-C1E8-4891-89CF-DECB21E482B6}" destId="{72A8658D-4D1F-4E12-9B4C-130726F6E72D}" srcOrd="0" destOrd="1" presId="urn:microsoft.com/office/officeart/2005/8/layout/chevron2"/>
    <dgm:cxn modelId="{66C13664-36D4-483C-AE51-97471C538E41}" srcId="{98CB0997-1085-4AB0-B91F-EB9308A9F1BE}" destId="{C37D3BAF-278A-4586-8276-9FCFA7B12590}" srcOrd="0" destOrd="0" parTransId="{C01485B1-F049-4899-A47A-47009024E33F}" sibTransId="{F85C046E-7F12-4761-855A-AC64DA3602B7}"/>
    <dgm:cxn modelId="{67294FD9-EDBC-482A-BD8F-D6A897A3C751}" type="presOf" srcId="{98CB0997-1085-4AB0-B91F-EB9308A9F1BE}" destId="{4B9C6B52-C0A1-4257-8A5C-3E36096C286C}" srcOrd="0" destOrd="0" presId="urn:microsoft.com/office/officeart/2005/8/layout/chevron2"/>
    <dgm:cxn modelId="{4B1CA1A0-5152-4380-9A08-A74B162FA9D1}" srcId="{98CB0997-1085-4AB0-B91F-EB9308A9F1BE}" destId="{EB842B3B-C1E8-4891-89CF-DECB21E482B6}" srcOrd="1" destOrd="0" parTransId="{C87BC914-C95E-4A66-9905-82B248C9605C}" sibTransId="{3434B300-D14E-4864-9458-02924102E93E}"/>
    <dgm:cxn modelId="{53B2FE54-F477-4141-9CB1-F1726917C815}" type="presParOf" srcId="{8FEAF059-0B14-45CA-97CD-A158BD0298A4}" destId="{BBF6267E-838E-49D4-A207-5D30A366753F}" srcOrd="0" destOrd="0" presId="urn:microsoft.com/office/officeart/2005/8/layout/chevron2"/>
    <dgm:cxn modelId="{E4B0218E-DAFF-43B7-8600-1DF60881DDF6}" type="presParOf" srcId="{BBF6267E-838E-49D4-A207-5D30A366753F}" destId="{4B9C6B52-C0A1-4257-8A5C-3E36096C286C}" srcOrd="0" destOrd="0" presId="urn:microsoft.com/office/officeart/2005/8/layout/chevron2"/>
    <dgm:cxn modelId="{3A4AC857-E6B6-413F-BCAD-3390FEB47FE4}" type="presParOf" srcId="{BBF6267E-838E-49D4-A207-5D30A366753F}" destId="{72A8658D-4D1F-4E12-9B4C-130726F6E72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B7A0FE-DD92-4E6A-A1AA-4C5852B4C94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A83A1-CBD1-443D-BC81-DAF66E58737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المصادر القانونية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126E0B-ABC7-4713-91FD-62967BD3E457}" type="parTrans" cxnId="{31FB3171-F136-4FBF-A8ED-BD74E6EF16B3}">
      <dgm:prSet/>
      <dgm:spPr/>
      <dgm:t>
        <a:bodyPr/>
        <a:lstStyle/>
        <a:p>
          <a:endParaRPr lang="fr-FR"/>
        </a:p>
      </dgm:t>
    </dgm:pt>
    <dgm:pt modelId="{417BE321-2E30-4166-A2C7-A29502F45107}" type="sibTrans" cxnId="{31FB3171-F136-4FBF-A8ED-BD74E6EF16B3}">
      <dgm:prSet/>
      <dgm:spPr/>
      <dgm:t>
        <a:bodyPr/>
        <a:lstStyle/>
        <a:p>
          <a:endParaRPr lang="fr-FR"/>
        </a:p>
      </dgm:t>
    </dgm:pt>
    <dgm:pt modelId="{EDF4B1FB-A1EE-4E8E-8197-C238DF8CBA24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المصادر الدستورية والقانونية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8E7FDC-9ECC-4C2B-9E87-E402407E85BA}" type="parTrans" cxnId="{48736EAA-E0AE-4E1A-AD7B-DE6FCB3EF058}">
      <dgm:prSet/>
      <dgm:spPr/>
      <dgm:t>
        <a:bodyPr/>
        <a:lstStyle/>
        <a:p>
          <a:endParaRPr lang="fr-FR"/>
        </a:p>
      </dgm:t>
    </dgm:pt>
    <dgm:pt modelId="{379A6C23-EBF7-4E88-95FA-C9B0DF354A37}" type="sibTrans" cxnId="{48736EAA-E0AE-4E1A-AD7B-DE6FCB3EF058}">
      <dgm:prSet/>
      <dgm:spPr/>
      <dgm:t>
        <a:bodyPr/>
        <a:lstStyle/>
        <a:p>
          <a:endParaRPr lang="fr-FR"/>
        </a:p>
      </dgm:t>
    </dgm:pt>
    <dgm:pt modelId="{1E27A49A-2BF1-48FA-A04E-CA56DD05DA1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المصادر السياسية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AB857-D733-47AE-BA63-D1EC492890AC}" type="parTrans" cxnId="{3AF3C15D-F21D-4C9A-A93F-0A795E757F80}">
      <dgm:prSet/>
      <dgm:spPr/>
      <dgm:t>
        <a:bodyPr/>
        <a:lstStyle/>
        <a:p>
          <a:endParaRPr lang="fr-FR"/>
        </a:p>
      </dgm:t>
    </dgm:pt>
    <dgm:pt modelId="{E56B9EBC-CB3D-438F-9E71-390A6675B7CF}" type="sibTrans" cxnId="{3AF3C15D-F21D-4C9A-A93F-0A795E757F80}">
      <dgm:prSet/>
      <dgm:spPr/>
      <dgm:t>
        <a:bodyPr/>
        <a:lstStyle/>
        <a:p>
          <a:endParaRPr lang="fr-FR"/>
        </a:p>
      </dgm:t>
    </dgm:pt>
    <dgm:pt modelId="{D991AF2D-B35E-4B00-8EAB-BC0A60C5ECA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الحقبة الثورية الأولى</a:t>
          </a:r>
        </a:p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(1789-1814)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7232AF-D583-4232-AE1E-5C27BB0C394F}" type="parTrans" cxnId="{25C2F24A-7193-4E23-92F5-3E1A6937CFF8}">
      <dgm:prSet/>
      <dgm:spPr/>
      <dgm:t>
        <a:bodyPr/>
        <a:lstStyle/>
        <a:p>
          <a:endParaRPr lang="fr-FR"/>
        </a:p>
      </dgm:t>
    </dgm:pt>
    <dgm:pt modelId="{81208BFE-6466-41EA-AFED-032C1A6367AE}" type="sibTrans" cxnId="{25C2F24A-7193-4E23-92F5-3E1A6937CFF8}">
      <dgm:prSet/>
      <dgm:spPr/>
      <dgm:t>
        <a:bodyPr/>
        <a:lstStyle/>
        <a:p>
          <a:endParaRPr lang="fr-FR"/>
        </a:p>
      </dgm:t>
    </dgm:pt>
    <dgm:pt modelId="{F60AF0CC-3B1D-4474-ABF4-13DDF904D75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الحقبة الثورية الثانية</a:t>
          </a:r>
        </a:p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(1814-1870)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0F9689C-B409-4751-9D77-44008DC5698A}" type="parTrans" cxnId="{A623D978-5509-4E2A-A6ED-A226EED6E78D}">
      <dgm:prSet/>
      <dgm:spPr/>
      <dgm:t>
        <a:bodyPr/>
        <a:lstStyle/>
        <a:p>
          <a:endParaRPr lang="fr-FR"/>
        </a:p>
      </dgm:t>
    </dgm:pt>
    <dgm:pt modelId="{17FA4141-36BB-40CD-9DDE-69B3D64C1585}" type="sibTrans" cxnId="{A623D978-5509-4E2A-A6ED-A226EED6E78D}">
      <dgm:prSet/>
      <dgm:spPr/>
      <dgm:t>
        <a:bodyPr/>
        <a:lstStyle/>
        <a:p>
          <a:endParaRPr lang="fr-FR"/>
        </a:p>
      </dgm:t>
    </dgm:pt>
    <dgm:pt modelId="{67094AF0-47D1-4C2A-88EC-436693B09663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دور الفقه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891510C-EF46-40EF-BE55-EED6737AB7AA}" type="parTrans" cxnId="{42DCD2B5-4844-483C-89AA-56414F3D486C}">
      <dgm:prSet/>
      <dgm:spPr/>
      <dgm:t>
        <a:bodyPr/>
        <a:lstStyle/>
        <a:p>
          <a:endParaRPr lang="fr-FR"/>
        </a:p>
      </dgm:t>
    </dgm:pt>
    <dgm:pt modelId="{2FA692CB-7902-45AF-8B0C-39302F8411C9}" type="sibTrans" cxnId="{42DCD2B5-4844-483C-89AA-56414F3D486C}">
      <dgm:prSet/>
      <dgm:spPr/>
      <dgm:t>
        <a:bodyPr/>
        <a:lstStyle/>
        <a:p>
          <a:endParaRPr lang="fr-FR"/>
        </a:p>
      </dgm:t>
    </dgm:pt>
    <dgm:pt modelId="{E169BADC-CEA5-4B99-974E-ABDA3FE0DE7A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الاجتهاد القضائي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D05DD8-8863-424C-9562-1A86C6E34099}" type="parTrans" cxnId="{7F88D966-B49C-4251-A732-A1099BEB467F}">
      <dgm:prSet/>
      <dgm:spPr/>
      <dgm:t>
        <a:bodyPr/>
        <a:lstStyle/>
        <a:p>
          <a:endParaRPr lang="fr-FR"/>
        </a:p>
      </dgm:t>
    </dgm:pt>
    <dgm:pt modelId="{DE401103-AF9C-4F19-B4A9-4F938110991C}" type="sibTrans" cxnId="{7F88D966-B49C-4251-A732-A1099BEB467F}">
      <dgm:prSet/>
      <dgm:spPr/>
      <dgm:t>
        <a:bodyPr/>
        <a:lstStyle/>
        <a:p>
          <a:endParaRPr lang="fr-FR"/>
        </a:p>
      </dgm:t>
    </dgm:pt>
    <dgm:pt modelId="{084078F9-2F62-4C30-8E1A-8D2B09ADF11A}" type="pres">
      <dgm:prSet presAssocID="{35B7A0FE-DD92-4E6A-A1AA-4C5852B4C9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FD430742-4856-4AC4-A32F-25E37E5D733E}" type="pres">
      <dgm:prSet presAssocID="{4E3A83A1-CBD1-443D-BC81-DAF66E587375}" presName="root" presStyleCnt="0"/>
      <dgm:spPr/>
    </dgm:pt>
    <dgm:pt modelId="{AD27D9F1-E1E7-4A2E-80EB-7E5A97A455B7}" type="pres">
      <dgm:prSet presAssocID="{4E3A83A1-CBD1-443D-BC81-DAF66E587375}" presName="rootComposite" presStyleCnt="0"/>
      <dgm:spPr/>
    </dgm:pt>
    <dgm:pt modelId="{8988A519-7115-4571-ADAF-FD5A0CAD5CBB}" type="pres">
      <dgm:prSet presAssocID="{4E3A83A1-CBD1-443D-BC81-DAF66E587375}" presName="rootText" presStyleLbl="node1" presStyleIdx="0" presStyleCnt="2"/>
      <dgm:spPr/>
      <dgm:t>
        <a:bodyPr/>
        <a:lstStyle/>
        <a:p>
          <a:pPr rtl="1"/>
          <a:endParaRPr lang="ar-SA"/>
        </a:p>
      </dgm:t>
    </dgm:pt>
    <dgm:pt modelId="{5F643A28-FCFC-410D-8D0F-6F80D42A2E69}" type="pres">
      <dgm:prSet presAssocID="{4E3A83A1-CBD1-443D-BC81-DAF66E587375}" presName="rootConnector" presStyleLbl="node1" presStyleIdx="0" presStyleCnt="2"/>
      <dgm:spPr/>
      <dgm:t>
        <a:bodyPr/>
        <a:lstStyle/>
        <a:p>
          <a:pPr rtl="1"/>
          <a:endParaRPr lang="ar-SA"/>
        </a:p>
      </dgm:t>
    </dgm:pt>
    <dgm:pt modelId="{D2D413B2-FA75-41B4-B3BB-8DBDD2807942}" type="pres">
      <dgm:prSet presAssocID="{4E3A83A1-CBD1-443D-BC81-DAF66E587375}" presName="childShape" presStyleCnt="0"/>
      <dgm:spPr/>
    </dgm:pt>
    <dgm:pt modelId="{D97D641D-CA79-4804-854E-306B03D8DB8C}" type="pres">
      <dgm:prSet presAssocID="{408E7FDC-9ECC-4C2B-9E87-E402407E85BA}" presName="Name13" presStyleLbl="parChTrans1D2" presStyleIdx="0" presStyleCnt="5"/>
      <dgm:spPr/>
      <dgm:t>
        <a:bodyPr/>
        <a:lstStyle/>
        <a:p>
          <a:pPr rtl="1"/>
          <a:endParaRPr lang="ar-SA"/>
        </a:p>
      </dgm:t>
    </dgm:pt>
    <dgm:pt modelId="{BD14E836-18CA-4540-ACE7-259B4FEB5660}" type="pres">
      <dgm:prSet presAssocID="{EDF4B1FB-A1EE-4E8E-8197-C238DF8CBA24}" presName="childText" presStyleLbl="bgAcc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F3BAF37-2505-4788-8068-7EA68A2BB11B}" type="pres">
      <dgm:prSet presAssocID="{D6D05DD8-8863-424C-9562-1A86C6E34099}" presName="Name13" presStyleLbl="parChTrans1D2" presStyleIdx="1" presStyleCnt="5"/>
      <dgm:spPr/>
      <dgm:t>
        <a:bodyPr/>
        <a:lstStyle/>
        <a:p>
          <a:pPr rtl="1"/>
          <a:endParaRPr lang="ar-SA"/>
        </a:p>
      </dgm:t>
    </dgm:pt>
    <dgm:pt modelId="{4507E950-8BBE-4112-A47E-79D4072435D4}" type="pres">
      <dgm:prSet presAssocID="{E169BADC-CEA5-4B99-974E-ABDA3FE0DE7A}" presName="childText" presStyleLbl="bgAcc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F6E60E3-BB37-4959-8BD0-23FBB630811A}" type="pres">
      <dgm:prSet presAssocID="{C891510C-EF46-40EF-BE55-EED6737AB7AA}" presName="Name13" presStyleLbl="parChTrans1D2" presStyleIdx="2" presStyleCnt="5"/>
      <dgm:spPr/>
      <dgm:t>
        <a:bodyPr/>
        <a:lstStyle/>
        <a:p>
          <a:pPr rtl="1"/>
          <a:endParaRPr lang="ar-SA"/>
        </a:p>
      </dgm:t>
    </dgm:pt>
    <dgm:pt modelId="{021A959C-289E-4B7C-880A-09B809F6AF07}" type="pres">
      <dgm:prSet presAssocID="{67094AF0-47D1-4C2A-88EC-436693B09663}" presName="childText" presStyleLbl="bgAcc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A51BB5C-7D90-41C1-BDBE-82C8531F300A}" type="pres">
      <dgm:prSet presAssocID="{1E27A49A-2BF1-48FA-A04E-CA56DD05DA11}" presName="root" presStyleCnt="0"/>
      <dgm:spPr/>
    </dgm:pt>
    <dgm:pt modelId="{7FD76F87-0CF7-4710-926A-A629DBFBFEA2}" type="pres">
      <dgm:prSet presAssocID="{1E27A49A-2BF1-48FA-A04E-CA56DD05DA11}" presName="rootComposite" presStyleCnt="0"/>
      <dgm:spPr/>
    </dgm:pt>
    <dgm:pt modelId="{F5C24C25-DE83-422C-9687-DA1977A7239B}" type="pres">
      <dgm:prSet presAssocID="{1E27A49A-2BF1-48FA-A04E-CA56DD05DA11}" presName="rootText" presStyleLbl="node1" presStyleIdx="1" presStyleCnt="2"/>
      <dgm:spPr/>
      <dgm:t>
        <a:bodyPr/>
        <a:lstStyle/>
        <a:p>
          <a:endParaRPr lang="fr-FR"/>
        </a:p>
      </dgm:t>
    </dgm:pt>
    <dgm:pt modelId="{EB8738B9-B30B-49DC-82E6-AFCFD047D8E7}" type="pres">
      <dgm:prSet presAssocID="{1E27A49A-2BF1-48FA-A04E-CA56DD05DA11}" presName="rootConnector" presStyleLbl="node1" presStyleIdx="1" presStyleCnt="2"/>
      <dgm:spPr/>
      <dgm:t>
        <a:bodyPr/>
        <a:lstStyle/>
        <a:p>
          <a:pPr rtl="1"/>
          <a:endParaRPr lang="ar-SA"/>
        </a:p>
      </dgm:t>
    </dgm:pt>
    <dgm:pt modelId="{D857468E-98E5-4AB0-861A-19591B34C089}" type="pres">
      <dgm:prSet presAssocID="{1E27A49A-2BF1-48FA-A04E-CA56DD05DA11}" presName="childShape" presStyleCnt="0"/>
      <dgm:spPr/>
    </dgm:pt>
    <dgm:pt modelId="{20F5FB54-566C-43C9-932E-38BA3011BC9A}" type="pres">
      <dgm:prSet presAssocID="{AE7232AF-D583-4232-AE1E-5C27BB0C394F}" presName="Name13" presStyleLbl="parChTrans1D2" presStyleIdx="3" presStyleCnt="5"/>
      <dgm:spPr/>
      <dgm:t>
        <a:bodyPr/>
        <a:lstStyle/>
        <a:p>
          <a:pPr rtl="1"/>
          <a:endParaRPr lang="ar-SA"/>
        </a:p>
      </dgm:t>
    </dgm:pt>
    <dgm:pt modelId="{8BF34E75-BE9F-4BFE-81DB-AC2BDD4AF432}" type="pres">
      <dgm:prSet presAssocID="{D991AF2D-B35E-4B00-8EAB-BC0A60C5ECA1}" presName="childText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89FF04-F437-4BDB-BE18-35394039F106}" type="pres">
      <dgm:prSet presAssocID="{60F9689C-B409-4751-9D77-44008DC5698A}" presName="Name13" presStyleLbl="parChTrans1D2" presStyleIdx="4" presStyleCnt="5"/>
      <dgm:spPr/>
      <dgm:t>
        <a:bodyPr/>
        <a:lstStyle/>
        <a:p>
          <a:pPr rtl="1"/>
          <a:endParaRPr lang="ar-SA"/>
        </a:p>
      </dgm:t>
    </dgm:pt>
    <dgm:pt modelId="{E91A8CB5-B328-4F5B-A286-F200E3A4C6D2}" type="pres">
      <dgm:prSet presAssocID="{F60AF0CC-3B1D-4474-ABF4-13DDF904D75C}" presName="childText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623D978-5509-4E2A-A6ED-A226EED6E78D}" srcId="{1E27A49A-2BF1-48FA-A04E-CA56DD05DA11}" destId="{F60AF0CC-3B1D-4474-ABF4-13DDF904D75C}" srcOrd="1" destOrd="0" parTransId="{60F9689C-B409-4751-9D77-44008DC5698A}" sibTransId="{17FA4141-36BB-40CD-9DDE-69B3D64C1585}"/>
    <dgm:cxn modelId="{31FB3171-F136-4FBF-A8ED-BD74E6EF16B3}" srcId="{35B7A0FE-DD92-4E6A-A1AA-4C5852B4C942}" destId="{4E3A83A1-CBD1-443D-BC81-DAF66E587375}" srcOrd="0" destOrd="0" parTransId="{23126E0B-ABC7-4713-91FD-62967BD3E457}" sibTransId="{417BE321-2E30-4166-A2C7-A29502F45107}"/>
    <dgm:cxn modelId="{B4E585A5-2DAB-40CD-9A46-D631701FFC77}" type="presOf" srcId="{4E3A83A1-CBD1-443D-BC81-DAF66E587375}" destId="{5F643A28-FCFC-410D-8D0F-6F80D42A2E69}" srcOrd="1" destOrd="0" presId="urn:microsoft.com/office/officeart/2005/8/layout/hierarchy3"/>
    <dgm:cxn modelId="{B0248135-A24F-4EBD-B733-54E2BA5AC5F3}" type="presOf" srcId="{C891510C-EF46-40EF-BE55-EED6737AB7AA}" destId="{2F6E60E3-BB37-4959-8BD0-23FBB630811A}" srcOrd="0" destOrd="0" presId="urn:microsoft.com/office/officeart/2005/8/layout/hierarchy3"/>
    <dgm:cxn modelId="{F39E0806-E8F2-40B9-9D28-9CD10CBCF81E}" type="presOf" srcId="{F60AF0CC-3B1D-4474-ABF4-13DDF904D75C}" destId="{E91A8CB5-B328-4F5B-A286-F200E3A4C6D2}" srcOrd="0" destOrd="0" presId="urn:microsoft.com/office/officeart/2005/8/layout/hierarchy3"/>
    <dgm:cxn modelId="{A9628CFF-55E5-4C82-A7B3-E9F205FC287B}" type="presOf" srcId="{D6D05DD8-8863-424C-9562-1A86C6E34099}" destId="{FF3BAF37-2505-4788-8068-7EA68A2BB11B}" srcOrd="0" destOrd="0" presId="urn:microsoft.com/office/officeart/2005/8/layout/hierarchy3"/>
    <dgm:cxn modelId="{7B035841-878A-4765-9218-BFB932A4C655}" type="presOf" srcId="{35B7A0FE-DD92-4E6A-A1AA-4C5852B4C942}" destId="{084078F9-2F62-4C30-8E1A-8D2B09ADF11A}" srcOrd="0" destOrd="0" presId="urn:microsoft.com/office/officeart/2005/8/layout/hierarchy3"/>
    <dgm:cxn modelId="{E3355335-512B-48E2-8AE9-4A146B3DFEAA}" type="presOf" srcId="{AE7232AF-D583-4232-AE1E-5C27BB0C394F}" destId="{20F5FB54-566C-43C9-932E-38BA3011BC9A}" srcOrd="0" destOrd="0" presId="urn:microsoft.com/office/officeart/2005/8/layout/hierarchy3"/>
    <dgm:cxn modelId="{966B48DA-DE07-4999-958A-3D9DF43FE0B4}" type="presOf" srcId="{EDF4B1FB-A1EE-4E8E-8197-C238DF8CBA24}" destId="{BD14E836-18CA-4540-ACE7-259B4FEB5660}" srcOrd="0" destOrd="0" presId="urn:microsoft.com/office/officeart/2005/8/layout/hierarchy3"/>
    <dgm:cxn modelId="{25C2F24A-7193-4E23-92F5-3E1A6937CFF8}" srcId="{1E27A49A-2BF1-48FA-A04E-CA56DD05DA11}" destId="{D991AF2D-B35E-4B00-8EAB-BC0A60C5ECA1}" srcOrd="0" destOrd="0" parTransId="{AE7232AF-D583-4232-AE1E-5C27BB0C394F}" sibTransId="{81208BFE-6466-41EA-AFED-032C1A6367AE}"/>
    <dgm:cxn modelId="{CA93A857-FCF7-46DA-AB5D-1B5056BDAEB0}" type="presOf" srcId="{1E27A49A-2BF1-48FA-A04E-CA56DD05DA11}" destId="{F5C24C25-DE83-422C-9687-DA1977A7239B}" srcOrd="0" destOrd="0" presId="urn:microsoft.com/office/officeart/2005/8/layout/hierarchy3"/>
    <dgm:cxn modelId="{5EC4259A-4E1E-490D-B6ED-A356DF02C505}" type="presOf" srcId="{1E27A49A-2BF1-48FA-A04E-CA56DD05DA11}" destId="{EB8738B9-B30B-49DC-82E6-AFCFD047D8E7}" srcOrd="1" destOrd="0" presId="urn:microsoft.com/office/officeart/2005/8/layout/hierarchy3"/>
    <dgm:cxn modelId="{9ADDAAF4-D925-4FA4-814D-BE8E4795A306}" type="presOf" srcId="{D991AF2D-B35E-4B00-8EAB-BC0A60C5ECA1}" destId="{8BF34E75-BE9F-4BFE-81DB-AC2BDD4AF432}" srcOrd="0" destOrd="0" presId="urn:microsoft.com/office/officeart/2005/8/layout/hierarchy3"/>
    <dgm:cxn modelId="{48736EAA-E0AE-4E1A-AD7B-DE6FCB3EF058}" srcId="{4E3A83A1-CBD1-443D-BC81-DAF66E587375}" destId="{EDF4B1FB-A1EE-4E8E-8197-C238DF8CBA24}" srcOrd="0" destOrd="0" parTransId="{408E7FDC-9ECC-4C2B-9E87-E402407E85BA}" sibTransId="{379A6C23-EBF7-4E88-95FA-C9B0DF354A37}"/>
    <dgm:cxn modelId="{3AF3C15D-F21D-4C9A-A93F-0A795E757F80}" srcId="{35B7A0FE-DD92-4E6A-A1AA-4C5852B4C942}" destId="{1E27A49A-2BF1-48FA-A04E-CA56DD05DA11}" srcOrd="1" destOrd="0" parTransId="{6DFAB857-D733-47AE-BA63-D1EC492890AC}" sibTransId="{E56B9EBC-CB3D-438F-9E71-390A6675B7CF}"/>
    <dgm:cxn modelId="{7F88D966-B49C-4251-A732-A1099BEB467F}" srcId="{4E3A83A1-CBD1-443D-BC81-DAF66E587375}" destId="{E169BADC-CEA5-4B99-974E-ABDA3FE0DE7A}" srcOrd="1" destOrd="0" parTransId="{D6D05DD8-8863-424C-9562-1A86C6E34099}" sibTransId="{DE401103-AF9C-4F19-B4A9-4F938110991C}"/>
    <dgm:cxn modelId="{2E553AD8-17D5-4D41-A86B-1D3AD93331D0}" type="presOf" srcId="{E169BADC-CEA5-4B99-974E-ABDA3FE0DE7A}" destId="{4507E950-8BBE-4112-A47E-79D4072435D4}" srcOrd="0" destOrd="0" presId="urn:microsoft.com/office/officeart/2005/8/layout/hierarchy3"/>
    <dgm:cxn modelId="{252D4DEB-B32A-463C-B1BE-E482CC8606A4}" type="presOf" srcId="{4E3A83A1-CBD1-443D-BC81-DAF66E587375}" destId="{8988A519-7115-4571-ADAF-FD5A0CAD5CBB}" srcOrd="0" destOrd="0" presId="urn:microsoft.com/office/officeart/2005/8/layout/hierarchy3"/>
    <dgm:cxn modelId="{9695F5F7-47CC-424D-BD7E-A8035BAE00DF}" type="presOf" srcId="{67094AF0-47D1-4C2A-88EC-436693B09663}" destId="{021A959C-289E-4B7C-880A-09B809F6AF07}" srcOrd="0" destOrd="0" presId="urn:microsoft.com/office/officeart/2005/8/layout/hierarchy3"/>
    <dgm:cxn modelId="{48B6DE96-EA77-4904-9E8B-548B3CDD0FA6}" type="presOf" srcId="{60F9689C-B409-4751-9D77-44008DC5698A}" destId="{4289FF04-F437-4BDB-BE18-35394039F106}" srcOrd="0" destOrd="0" presId="urn:microsoft.com/office/officeart/2005/8/layout/hierarchy3"/>
    <dgm:cxn modelId="{B79566AD-C351-422B-ACEC-25E58B28CF22}" type="presOf" srcId="{408E7FDC-9ECC-4C2B-9E87-E402407E85BA}" destId="{D97D641D-CA79-4804-854E-306B03D8DB8C}" srcOrd="0" destOrd="0" presId="urn:microsoft.com/office/officeart/2005/8/layout/hierarchy3"/>
    <dgm:cxn modelId="{42DCD2B5-4844-483C-89AA-56414F3D486C}" srcId="{4E3A83A1-CBD1-443D-BC81-DAF66E587375}" destId="{67094AF0-47D1-4C2A-88EC-436693B09663}" srcOrd="2" destOrd="0" parTransId="{C891510C-EF46-40EF-BE55-EED6737AB7AA}" sibTransId="{2FA692CB-7902-45AF-8B0C-39302F8411C9}"/>
    <dgm:cxn modelId="{5DCC7F6E-CB37-45D4-B8FD-91C50CF5536D}" type="presParOf" srcId="{084078F9-2F62-4C30-8E1A-8D2B09ADF11A}" destId="{FD430742-4856-4AC4-A32F-25E37E5D733E}" srcOrd="0" destOrd="0" presId="urn:microsoft.com/office/officeart/2005/8/layout/hierarchy3"/>
    <dgm:cxn modelId="{73074D51-26A8-462E-9596-353B329C327D}" type="presParOf" srcId="{FD430742-4856-4AC4-A32F-25E37E5D733E}" destId="{AD27D9F1-E1E7-4A2E-80EB-7E5A97A455B7}" srcOrd="0" destOrd="0" presId="urn:microsoft.com/office/officeart/2005/8/layout/hierarchy3"/>
    <dgm:cxn modelId="{3D914307-5A00-45F5-BE87-506BA8B99665}" type="presParOf" srcId="{AD27D9F1-E1E7-4A2E-80EB-7E5A97A455B7}" destId="{8988A519-7115-4571-ADAF-FD5A0CAD5CBB}" srcOrd="0" destOrd="0" presId="urn:microsoft.com/office/officeart/2005/8/layout/hierarchy3"/>
    <dgm:cxn modelId="{E0D4EC62-AAB4-41B1-8786-05C4F99F9EF8}" type="presParOf" srcId="{AD27D9F1-E1E7-4A2E-80EB-7E5A97A455B7}" destId="{5F643A28-FCFC-410D-8D0F-6F80D42A2E69}" srcOrd="1" destOrd="0" presId="urn:microsoft.com/office/officeart/2005/8/layout/hierarchy3"/>
    <dgm:cxn modelId="{DF6E21EE-E999-48FD-B69A-972200D2F355}" type="presParOf" srcId="{FD430742-4856-4AC4-A32F-25E37E5D733E}" destId="{D2D413B2-FA75-41B4-B3BB-8DBDD2807942}" srcOrd="1" destOrd="0" presId="urn:microsoft.com/office/officeart/2005/8/layout/hierarchy3"/>
    <dgm:cxn modelId="{3B4BE8DE-05E6-41BB-957D-066D41E2474E}" type="presParOf" srcId="{D2D413B2-FA75-41B4-B3BB-8DBDD2807942}" destId="{D97D641D-CA79-4804-854E-306B03D8DB8C}" srcOrd="0" destOrd="0" presId="urn:microsoft.com/office/officeart/2005/8/layout/hierarchy3"/>
    <dgm:cxn modelId="{AFBD3BDE-CFD8-4D7A-AB45-BEDD04F2400A}" type="presParOf" srcId="{D2D413B2-FA75-41B4-B3BB-8DBDD2807942}" destId="{BD14E836-18CA-4540-ACE7-259B4FEB5660}" srcOrd="1" destOrd="0" presId="urn:microsoft.com/office/officeart/2005/8/layout/hierarchy3"/>
    <dgm:cxn modelId="{3C72F01F-FDB1-4DCA-B2DC-F974B674B1C0}" type="presParOf" srcId="{D2D413B2-FA75-41B4-B3BB-8DBDD2807942}" destId="{FF3BAF37-2505-4788-8068-7EA68A2BB11B}" srcOrd="2" destOrd="0" presId="urn:microsoft.com/office/officeart/2005/8/layout/hierarchy3"/>
    <dgm:cxn modelId="{4F034B1E-A06E-482B-BFA3-B5FF8E94FC52}" type="presParOf" srcId="{D2D413B2-FA75-41B4-B3BB-8DBDD2807942}" destId="{4507E950-8BBE-4112-A47E-79D4072435D4}" srcOrd="3" destOrd="0" presId="urn:microsoft.com/office/officeart/2005/8/layout/hierarchy3"/>
    <dgm:cxn modelId="{D888DF84-4081-4089-BB12-27D326705B8D}" type="presParOf" srcId="{D2D413B2-FA75-41B4-B3BB-8DBDD2807942}" destId="{2F6E60E3-BB37-4959-8BD0-23FBB630811A}" srcOrd="4" destOrd="0" presId="urn:microsoft.com/office/officeart/2005/8/layout/hierarchy3"/>
    <dgm:cxn modelId="{DB88DE69-94BE-4792-B802-9DAFDEB84E72}" type="presParOf" srcId="{D2D413B2-FA75-41B4-B3BB-8DBDD2807942}" destId="{021A959C-289E-4B7C-880A-09B809F6AF07}" srcOrd="5" destOrd="0" presId="urn:microsoft.com/office/officeart/2005/8/layout/hierarchy3"/>
    <dgm:cxn modelId="{6A3A7163-6D44-4592-84A6-E9E23F9D5CE6}" type="presParOf" srcId="{084078F9-2F62-4C30-8E1A-8D2B09ADF11A}" destId="{AA51BB5C-7D90-41C1-BDBE-82C8531F300A}" srcOrd="1" destOrd="0" presId="urn:microsoft.com/office/officeart/2005/8/layout/hierarchy3"/>
    <dgm:cxn modelId="{EE99A3E8-D798-40AE-9AF4-92A4DA92C45C}" type="presParOf" srcId="{AA51BB5C-7D90-41C1-BDBE-82C8531F300A}" destId="{7FD76F87-0CF7-4710-926A-A629DBFBFEA2}" srcOrd="0" destOrd="0" presId="urn:microsoft.com/office/officeart/2005/8/layout/hierarchy3"/>
    <dgm:cxn modelId="{0A128119-7E34-46CA-A621-3AF22ABF1ED6}" type="presParOf" srcId="{7FD76F87-0CF7-4710-926A-A629DBFBFEA2}" destId="{F5C24C25-DE83-422C-9687-DA1977A7239B}" srcOrd="0" destOrd="0" presId="urn:microsoft.com/office/officeart/2005/8/layout/hierarchy3"/>
    <dgm:cxn modelId="{5489FBDB-E037-4D14-8143-EC63C21199DF}" type="presParOf" srcId="{7FD76F87-0CF7-4710-926A-A629DBFBFEA2}" destId="{EB8738B9-B30B-49DC-82E6-AFCFD047D8E7}" srcOrd="1" destOrd="0" presId="urn:microsoft.com/office/officeart/2005/8/layout/hierarchy3"/>
    <dgm:cxn modelId="{3716243F-C4C6-4B33-8B7E-1C8160A2AF41}" type="presParOf" srcId="{AA51BB5C-7D90-41C1-BDBE-82C8531F300A}" destId="{D857468E-98E5-4AB0-861A-19591B34C089}" srcOrd="1" destOrd="0" presId="urn:microsoft.com/office/officeart/2005/8/layout/hierarchy3"/>
    <dgm:cxn modelId="{E6741B00-2C8C-4CCA-AA2E-D44596138FA5}" type="presParOf" srcId="{D857468E-98E5-4AB0-861A-19591B34C089}" destId="{20F5FB54-566C-43C9-932E-38BA3011BC9A}" srcOrd="0" destOrd="0" presId="urn:microsoft.com/office/officeart/2005/8/layout/hierarchy3"/>
    <dgm:cxn modelId="{B29D467C-1DD7-4954-94B9-98DD69104F74}" type="presParOf" srcId="{D857468E-98E5-4AB0-861A-19591B34C089}" destId="{8BF34E75-BE9F-4BFE-81DB-AC2BDD4AF432}" srcOrd="1" destOrd="0" presId="urn:microsoft.com/office/officeart/2005/8/layout/hierarchy3"/>
    <dgm:cxn modelId="{71C670E1-22F3-413A-A55A-558E76490C3D}" type="presParOf" srcId="{D857468E-98E5-4AB0-861A-19591B34C089}" destId="{4289FF04-F437-4BDB-BE18-35394039F106}" srcOrd="2" destOrd="0" presId="urn:microsoft.com/office/officeart/2005/8/layout/hierarchy3"/>
    <dgm:cxn modelId="{B8D9DAC3-55C8-4715-AACA-BB348E3ACB76}" type="presParOf" srcId="{D857468E-98E5-4AB0-861A-19591B34C089}" destId="{E91A8CB5-B328-4F5B-A286-F200E3A4C6D2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B7A0FE-DD92-4E6A-A1AA-4C5852B4C94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A83A1-CBD1-443D-BC81-DAF66E58737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مختلف أشكال الدولة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126E0B-ABC7-4713-91FD-62967BD3E457}" type="parTrans" cxnId="{31FB3171-F136-4FBF-A8ED-BD74E6EF16B3}">
      <dgm:prSet/>
      <dgm:spPr/>
      <dgm:t>
        <a:bodyPr/>
        <a:lstStyle/>
        <a:p>
          <a:endParaRPr lang="fr-FR"/>
        </a:p>
      </dgm:t>
    </dgm:pt>
    <dgm:pt modelId="{417BE321-2E30-4166-A2C7-A29502F45107}" type="sibTrans" cxnId="{31FB3171-F136-4FBF-A8ED-BD74E6EF16B3}">
      <dgm:prSet/>
      <dgm:spPr/>
      <dgm:t>
        <a:bodyPr/>
        <a:lstStyle/>
        <a:p>
          <a:endParaRPr lang="fr-FR"/>
        </a:p>
      </dgm:t>
    </dgm:pt>
    <dgm:pt modelId="{1E27A49A-2BF1-48FA-A04E-CA56DD05DA1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وظائف الدولة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AB857-D733-47AE-BA63-D1EC492890AC}" type="parTrans" cxnId="{3AF3C15D-F21D-4C9A-A93F-0A795E757F80}">
      <dgm:prSet/>
      <dgm:spPr/>
      <dgm:t>
        <a:bodyPr/>
        <a:lstStyle/>
        <a:p>
          <a:endParaRPr lang="fr-FR"/>
        </a:p>
      </dgm:t>
    </dgm:pt>
    <dgm:pt modelId="{E56B9EBC-CB3D-438F-9E71-390A6675B7CF}" type="sibTrans" cxnId="{3AF3C15D-F21D-4C9A-A93F-0A795E757F80}">
      <dgm:prSet/>
      <dgm:spPr/>
      <dgm:t>
        <a:bodyPr/>
        <a:lstStyle/>
        <a:p>
          <a:endParaRPr lang="fr-FR"/>
        </a:p>
      </dgm:t>
    </dgm:pt>
    <dgm:pt modelId="{D991AF2D-B35E-4B00-8EAB-BC0A60C5ECA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الوظيفة التشريعية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7232AF-D583-4232-AE1E-5C27BB0C394F}" type="parTrans" cxnId="{25C2F24A-7193-4E23-92F5-3E1A6937CFF8}">
      <dgm:prSet/>
      <dgm:spPr/>
      <dgm:t>
        <a:bodyPr/>
        <a:lstStyle/>
        <a:p>
          <a:endParaRPr lang="fr-FR"/>
        </a:p>
      </dgm:t>
    </dgm:pt>
    <dgm:pt modelId="{81208BFE-6466-41EA-AFED-032C1A6367AE}" type="sibTrans" cxnId="{25C2F24A-7193-4E23-92F5-3E1A6937CFF8}">
      <dgm:prSet/>
      <dgm:spPr/>
      <dgm:t>
        <a:bodyPr/>
        <a:lstStyle/>
        <a:p>
          <a:endParaRPr lang="fr-FR"/>
        </a:p>
      </dgm:t>
    </dgm:pt>
    <dgm:pt modelId="{F60AF0CC-3B1D-4474-ABF4-13DDF904D75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الوظيفة التنفيذية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0F9689C-B409-4751-9D77-44008DC5698A}" type="parTrans" cxnId="{A623D978-5509-4E2A-A6ED-A226EED6E78D}">
      <dgm:prSet/>
      <dgm:spPr/>
      <dgm:t>
        <a:bodyPr/>
        <a:lstStyle/>
        <a:p>
          <a:endParaRPr lang="fr-FR"/>
        </a:p>
      </dgm:t>
    </dgm:pt>
    <dgm:pt modelId="{17FA4141-36BB-40CD-9DDE-69B3D64C1585}" type="sibTrans" cxnId="{A623D978-5509-4E2A-A6ED-A226EED6E78D}">
      <dgm:prSet/>
      <dgm:spPr/>
      <dgm:t>
        <a:bodyPr/>
        <a:lstStyle/>
        <a:p>
          <a:endParaRPr lang="fr-FR"/>
        </a:p>
      </dgm:t>
    </dgm:pt>
    <dgm:pt modelId="{67094AF0-47D1-4C2A-88EC-436693B09663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دور الفقه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891510C-EF46-40EF-BE55-EED6737AB7AA}" type="parTrans" cxnId="{42DCD2B5-4844-483C-89AA-56414F3D486C}">
      <dgm:prSet/>
      <dgm:spPr/>
      <dgm:t>
        <a:bodyPr/>
        <a:lstStyle/>
        <a:p>
          <a:endParaRPr lang="fr-FR"/>
        </a:p>
      </dgm:t>
    </dgm:pt>
    <dgm:pt modelId="{2FA692CB-7902-45AF-8B0C-39302F8411C9}" type="sibTrans" cxnId="{42DCD2B5-4844-483C-89AA-56414F3D486C}">
      <dgm:prSet/>
      <dgm:spPr/>
      <dgm:t>
        <a:bodyPr/>
        <a:lstStyle/>
        <a:p>
          <a:endParaRPr lang="fr-FR"/>
        </a:p>
      </dgm:t>
    </dgm:pt>
    <dgm:pt modelId="{E169BADC-CEA5-4B99-974E-ABDA3FE0DE7A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الدولة الموحدة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D05DD8-8863-424C-9562-1A86C6E34099}" type="parTrans" cxnId="{7F88D966-B49C-4251-A732-A1099BEB467F}">
      <dgm:prSet/>
      <dgm:spPr/>
      <dgm:t>
        <a:bodyPr/>
        <a:lstStyle/>
        <a:p>
          <a:endParaRPr lang="fr-FR"/>
        </a:p>
      </dgm:t>
    </dgm:pt>
    <dgm:pt modelId="{DE401103-AF9C-4F19-B4A9-4F938110991C}" type="sibTrans" cxnId="{7F88D966-B49C-4251-A732-A1099BEB467F}">
      <dgm:prSet/>
      <dgm:spPr/>
      <dgm:t>
        <a:bodyPr/>
        <a:lstStyle/>
        <a:p>
          <a:endParaRPr lang="fr-FR"/>
        </a:p>
      </dgm:t>
    </dgm:pt>
    <dgm:pt modelId="{B288213F-D848-4479-9358-D732EF2B4D09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العناصر المكونة للدولة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0606FFD-7D2F-4271-AB5F-5A774F98DB4B}" type="parTrans" cxnId="{05DFEFBD-0DC8-4044-8209-79BD853CACB7}">
      <dgm:prSet/>
      <dgm:spPr/>
      <dgm:t>
        <a:bodyPr/>
        <a:lstStyle/>
        <a:p>
          <a:endParaRPr lang="fr-FR"/>
        </a:p>
      </dgm:t>
    </dgm:pt>
    <dgm:pt modelId="{5EB44E5D-7EF7-4649-B830-08BCB260DD3F}" type="sibTrans" cxnId="{05DFEFBD-0DC8-4044-8209-79BD853CACB7}">
      <dgm:prSet/>
      <dgm:spPr/>
      <dgm:t>
        <a:bodyPr/>
        <a:lstStyle/>
        <a:p>
          <a:endParaRPr lang="fr-FR"/>
        </a:p>
      </dgm:t>
    </dgm:pt>
    <dgm:pt modelId="{0AAFAF95-9653-44C5-87E1-0068F2B9957A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خصائص الدولة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35B4962-7CD7-4EC6-8160-C0AF10A00621}" type="parTrans" cxnId="{A71DACC5-51B9-4B8E-A347-9E265D48F5EB}">
      <dgm:prSet/>
      <dgm:spPr/>
      <dgm:t>
        <a:bodyPr/>
        <a:lstStyle/>
        <a:p>
          <a:endParaRPr lang="fr-FR"/>
        </a:p>
      </dgm:t>
    </dgm:pt>
    <dgm:pt modelId="{DF46C534-ACDE-4E0F-8D15-B31713714A6D}" type="sibTrans" cxnId="{A71DACC5-51B9-4B8E-A347-9E265D48F5EB}">
      <dgm:prSet/>
      <dgm:spPr/>
      <dgm:t>
        <a:bodyPr/>
        <a:lstStyle/>
        <a:p>
          <a:endParaRPr lang="fr-FR"/>
        </a:p>
      </dgm:t>
    </dgm:pt>
    <dgm:pt modelId="{6FB7EA39-141C-4218-819A-AA4362F090F8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الدولة شخص معنوي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1A7C3BD-850C-4254-91B4-6AB5140A1CE1}" type="parTrans" cxnId="{0D412A45-21D8-453B-9CD9-698627A71DAC}">
      <dgm:prSet/>
      <dgm:spPr/>
      <dgm:t>
        <a:bodyPr/>
        <a:lstStyle/>
        <a:p>
          <a:endParaRPr lang="fr-FR"/>
        </a:p>
      </dgm:t>
    </dgm:pt>
    <dgm:pt modelId="{8A982275-2C96-4C0D-A36F-E52C7C6EE60C}" type="sibTrans" cxnId="{0D412A45-21D8-453B-9CD9-698627A71DAC}">
      <dgm:prSet/>
      <dgm:spPr/>
      <dgm:t>
        <a:bodyPr/>
        <a:lstStyle/>
        <a:p>
          <a:endParaRPr lang="fr-FR"/>
        </a:p>
      </dgm:t>
    </dgm:pt>
    <dgm:pt modelId="{7EE62043-5A1D-4319-AA8D-203A38870957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السيادة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EBC4176-6034-45DD-B57A-4915AEFE90CF}" type="parTrans" cxnId="{0494F1A3-419E-4ED1-8102-D3CBB4A42BFB}">
      <dgm:prSet/>
      <dgm:spPr/>
      <dgm:t>
        <a:bodyPr/>
        <a:lstStyle/>
        <a:p>
          <a:endParaRPr lang="fr-FR"/>
        </a:p>
      </dgm:t>
    </dgm:pt>
    <dgm:pt modelId="{A7EB125B-8E6D-4E23-BEAD-0FEAC4C623A9}" type="sibTrans" cxnId="{0494F1A3-419E-4ED1-8102-D3CBB4A42BFB}">
      <dgm:prSet/>
      <dgm:spPr/>
      <dgm:t>
        <a:bodyPr/>
        <a:lstStyle/>
        <a:p>
          <a:endParaRPr lang="fr-FR"/>
        </a:p>
      </dgm:t>
    </dgm:pt>
    <dgm:pt modelId="{FC59B36D-31F4-4BA3-9E8A-EBB13F32F599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العنصر الجغرافي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F9E751C-F0F9-4CC6-8405-DFEB3F99607A}" type="parTrans" cxnId="{E7FE671F-9A05-42BE-AAB0-23DD786BE059}">
      <dgm:prSet/>
      <dgm:spPr/>
      <dgm:t>
        <a:bodyPr/>
        <a:lstStyle/>
        <a:p>
          <a:endParaRPr lang="fr-FR"/>
        </a:p>
      </dgm:t>
    </dgm:pt>
    <dgm:pt modelId="{26E579B3-85AD-4B0E-A461-6F71A2F76D50}" type="sibTrans" cxnId="{E7FE671F-9A05-42BE-AAB0-23DD786BE059}">
      <dgm:prSet/>
      <dgm:spPr/>
      <dgm:t>
        <a:bodyPr/>
        <a:lstStyle/>
        <a:p>
          <a:endParaRPr lang="fr-FR"/>
        </a:p>
      </dgm:t>
    </dgm:pt>
    <dgm:pt modelId="{8190FB11-1199-4A9C-9DFD-6BAA21BCAA58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العنصر الشخصي والذاتي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1455B17-5710-44CE-B529-47F37166D6A4}" type="parTrans" cxnId="{C7D51DD8-82DB-4E8B-8D83-5EB09AD8486F}">
      <dgm:prSet/>
      <dgm:spPr/>
      <dgm:t>
        <a:bodyPr/>
        <a:lstStyle/>
        <a:p>
          <a:endParaRPr lang="fr-FR"/>
        </a:p>
      </dgm:t>
    </dgm:pt>
    <dgm:pt modelId="{53E5CDAB-BBE3-4507-8C29-3037369F89EA}" type="sibTrans" cxnId="{C7D51DD8-82DB-4E8B-8D83-5EB09AD8486F}">
      <dgm:prSet/>
      <dgm:spPr/>
      <dgm:t>
        <a:bodyPr/>
        <a:lstStyle/>
        <a:p>
          <a:endParaRPr lang="fr-FR"/>
        </a:p>
      </dgm:t>
    </dgm:pt>
    <dgm:pt modelId="{420353A3-14D5-4622-BA9F-F10A208BC3AB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العنصر المؤسسي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C98F5D4-AF0C-4F7A-8563-233EA9CE9E3B}" type="parTrans" cxnId="{20B03EC2-0454-4D27-BF83-DE896E9357CB}">
      <dgm:prSet/>
      <dgm:spPr/>
      <dgm:t>
        <a:bodyPr/>
        <a:lstStyle/>
        <a:p>
          <a:endParaRPr lang="fr-FR"/>
        </a:p>
      </dgm:t>
    </dgm:pt>
    <dgm:pt modelId="{1C5AF09A-E339-4259-9698-76F0942B3A57}" type="sibTrans" cxnId="{20B03EC2-0454-4D27-BF83-DE896E9357CB}">
      <dgm:prSet/>
      <dgm:spPr/>
      <dgm:t>
        <a:bodyPr/>
        <a:lstStyle/>
        <a:p>
          <a:endParaRPr lang="fr-FR"/>
        </a:p>
      </dgm:t>
    </dgm:pt>
    <dgm:pt modelId="{A5556157-8B78-4662-9B62-2DA704F51AC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الوظيفة القضائية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3E9EDF-20B3-4650-A801-378EEAB58C14}" type="parTrans" cxnId="{A3939C1D-9692-4263-B4B6-142D4114B4F1}">
      <dgm:prSet/>
      <dgm:spPr/>
      <dgm:t>
        <a:bodyPr/>
        <a:lstStyle/>
        <a:p>
          <a:endParaRPr lang="fr-FR"/>
        </a:p>
      </dgm:t>
    </dgm:pt>
    <dgm:pt modelId="{018EF637-3742-46C5-93EE-0B5317114C91}" type="sibTrans" cxnId="{A3939C1D-9692-4263-B4B6-142D4114B4F1}">
      <dgm:prSet/>
      <dgm:spPr/>
      <dgm:t>
        <a:bodyPr/>
        <a:lstStyle/>
        <a:p>
          <a:endParaRPr lang="fr-FR"/>
        </a:p>
      </dgm:t>
    </dgm:pt>
    <dgm:pt modelId="{893A8B33-0C95-498F-BCF8-25B06C891A30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الدولة الفيدرالية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D6CAC8A-BD84-49F9-B0F5-A4CA9D586961}" type="parTrans" cxnId="{E4EFEE61-1897-4E75-9C62-B302537D2B77}">
      <dgm:prSet/>
      <dgm:spPr/>
      <dgm:t>
        <a:bodyPr/>
        <a:lstStyle/>
        <a:p>
          <a:endParaRPr lang="fr-FR"/>
        </a:p>
      </dgm:t>
    </dgm:pt>
    <dgm:pt modelId="{B1F5FF30-03F0-4BB3-8061-C9E48C8A4862}" type="sibTrans" cxnId="{E4EFEE61-1897-4E75-9C62-B302537D2B77}">
      <dgm:prSet/>
      <dgm:spPr/>
      <dgm:t>
        <a:bodyPr/>
        <a:lstStyle/>
        <a:p>
          <a:endParaRPr lang="fr-FR"/>
        </a:p>
      </dgm:t>
    </dgm:pt>
    <dgm:pt modelId="{084078F9-2F62-4C30-8E1A-8D2B09ADF11A}" type="pres">
      <dgm:prSet presAssocID="{35B7A0FE-DD92-4E6A-A1AA-4C5852B4C9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FD430742-4856-4AC4-A32F-25E37E5D733E}" type="pres">
      <dgm:prSet presAssocID="{4E3A83A1-CBD1-443D-BC81-DAF66E587375}" presName="root" presStyleCnt="0"/>
      <dgm:spPr/>
    </dgm:pt>
    <dgm:pt modelId="{AD27D9F1-E1E7-4A2E-80EB-7E5A97A455B7}" type="pres">
      <dgm:prSet presAssocID="{4E3A83A1-CBD1-443D-BC81-DAF66E587375}" presName="rootComposite" presStyleCnt="0"/>
      <dgm:spPr/>
    </dgm:pt>
    <dgm:pt modelId="{8988A519-7115-4571-ADAF-FD5A0CAD5CBB}" type="pres">
      <dgm:prSet presAssocID="{4E3A83A1-CBD1-443D-BC81-DAF66E587375}" presName="rootText" presStyleLbl="node1" presStyleIdx="0" presStyleCnt="4"/>
      <dgm:spPr/>
      <dgm:t>
        <a:bodyPr/>
        <a:lstStyle/>
        <a:p>
          <a:pPr rtl="1"/>
          <a:endParaRPr lang="ar-SA"/>
        </a:p>
      </dgm:t>
    </dgm:pt>
    <dgm:pt modelId="{5F643A28-FCFC-410D-8D0F-6F80D42A2E69}" type="pres">
      <dgm:prSet presAssocID="{4E3A83A1-CBD1-443D-BC81-DAF66E587375}" presName="rootConnector" presStyleLbl="node1" presStyleIdx="0" presStyleCnt="4"/>
      <dgm:spPr/>
      <dgm:t>
        <a:bodyPr/>
        <a:lstStyle/>
        <a:p>
          <a:pPr rtl="1"/>
          <a:endParaRPr lang="ar-SA"/>
        </a:p>
      </dgm:t>
    </dgm:pt>
    <dgm:pt modelId="{D2D413B2-FA75-41B4-B3BB-8DBDD2807942}" type="pres">
      <dgm:prSet presAssocID="{4E3A83A1-CBD1-443D-BC81-DAF66E587375}" presName="childShape" presStyleCnt="0"/>
      <dgm:spPr/>
    </dgm:pt>
    <dgm:pt modelId="{FF3BAF37-2505-4788-8068-7EA68A2BB11B}" type="pres">
      <dgm:prSet presAssocID="{D6D05DD8-8863-424C-9562-1A86C6E34099}" presName="Name13" presStyleLbl="parChTrans1D2" presStyleIdx="0" presStyleCnt="11"/>
      <dgm:spPr/>
      <dgm:t>
        <a:bodyPr/>
        <a:lstStyle/>
        <a:p>
          <a:pPr rtl="1"/>
          <a:endParaRPr lang="ar-SA"/>
        </a:p>
      </dgm:t>
    </dgm:pt>
    <dgm:pt modelId="{4507E950-8BBE-4112-A47E-79D4072435D4}" type="pres">
      <dgm:prSet presAssocID="{E169BADC-CEA5-4B99-974E-ABDA3FE0DE7A}" presName="childText" presStyleLbl="bgAcc1" presStyleIdx="0" presStyleCnt="1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24C379B-9BAE-4200-A349-94B4F987D945}" type="pres">
      <dgm:prSet presAssocID="{DD6CAC8A-BD84-49F9-B0F5-A4CA9D586961}" presName="Name13" presStyleLbl="parChTrans1D2" presStyleIdx="1" presStyleCnt="11"/>
      <dgm:spPr/>
      <dgm:t>
        <a:bodyPr/>
        <a:lstStyle/>
        <a:p>
          <a:pPr rtl="1"/>
          <a:endParaRPr lang="ar-SA"/>
        </a:p>
      </dgm:t>
    </dgm:pt>
    <dgm:pt modelId="{7980ECF2-9ED8-4753-8EE2-3A5107DCD652}" type="pres">
      <dgm:prSet presAssocID="{893A8B33-0C95-498F-BCF8-25B06C891A30}" presName="childText" presStyleLbl="bgAcc1" presStyleIdx="1" presStyleCnt="1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F6E60E3-BB37-4959-8BD0-23FBB630811A}" type="pres">
      <dgm:prSet presAssocID="{C891510C-EF46-40EF-BE55-EED6737AB7AA}" presName="Name13" presStyleLbl="parChTrans1D2" presStyleIdx="2" presStyleCnt="11"/>
      <dgm:spPr/>
      <dgm:t>
        <a:bodyPr/>
        <a:lstStyle/>
        <a:p>
          <a:pPr rtl="1"/>
          <a:endParaRPr lang="ar-SA"/>
        </a:p>
      </dgm:t>
    </dgm:pt>
    <dgm:pt modelId="{021A959C-289E-4B7C-880A-09B809F6AF07}" type="pres">
      <dgm:prSet presAssocID="{67094AF0-47D1-4C2A-88EC-436693B09663}" presName="childText" presStyleLbl="bgAcc1" presStyleIdx="2" presStyleCnt="1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A51BB5C-7D90-41C1-BDBE-82C8531F300A}" type="pres">
      <dgm:prSet presAssocID="{1E27A49A-2BF1-48FA-A04E-CA56DD05DA11}" presName="root" presStyleCnt="0"/>
      <dgm:spPr/>
    </dgm:pt>
    <dgm:pt modelId="{7FD76F87-0CF7-4710-926A-A629DBFBFEA2}" type="pres">
      <dgm:prSet presAssocID="{1E27A49A-2BF1-48FA-A04E-CA56DD05DA11}" presName="rootComposite" presStyleCnt="0"/>
      <dgm:spPr/>
    </dgm:pt>
    <dgm:pt modelId="{F5C24C25-DE83-422C-9687-DA1977A7239B}" type="pres">
      <dgm:prSet presAssocID="{1E27A49A-2BF1-48FA-A04E-CA56DD05DA11}" presName="rootText" presStyleLbl="node1" presStyleIdx="1" presStyleCnt="4"/>
      <dgm:spPr/>
      <dgm:t>
        <a:bodyPr/>
        <a:lstStyle/>
        <a:p>
          <a:endParaRPr lang="fr-FR"/>
        </a:p>
      </dgm:t>
    </dgm:pt>
    <dgm:pt modelId="{EB8738B9-B30B-49DC-82E6-AFCFD047D8E7}" type="pres">
      <dgm:prSet presAssocID="{1E27A49A-2BF1-48FA-A04E-CA56DD05DA11}" presName="rootConnector" presStyleLbl="node1" presStyleIdx="1" presStyleCnt="4"/>
      <dgm:spPr/>
      <dgm:t>
        <a:bodyPr/>
        <a:lstStyle/>
        <a:p>
          <a:pPr rtl="1"/>
          <a:endParaRPr lang="ar-SA"/>
        </a:p>
      </dgm:t>
    </dgm:pt>
    <dgm:pt modelId="{D857468E-98E5-4AB0-861A-19591B34C089}" type="pres">
      <dgm:prSet presAssocID="{1E27A49A-2BF1-48FA-A04E-CA56DD05DA11}" presName="childShape" presStyleCnt="0"/>
      <dgm:spPr/>
    </dgm:pt>
    <dgm:pt modelId="{20F5FB54-566C-43C9-932E-38BA3011BC9A}" type="pres">
      <dgm:prSet presAssocID="{AE7232AF-D583-4232-AE1E-5C27BB0C394F}" presName="Name13" presStyleLbl="parChTrans1D2" presStyleIdx="3" presStyleCnt="11"/>
      <dgm:spPr/>
      <dgm:t>
        <a:bodyPr/>
        <a:lstStyle/>
        <a:p>
          <a:pPr rtl="1"/>
          <a:endParaRPr lang="ar-SA"/>
        </a:p>
      </dgm:t>
    </dgm:pt>
    <dgm:pt modelId="{8BF34E75-BE9F-4BFE-81DB-AC2BDD4AF432}" type="pres">
      <dgm:prSet presAssocID="{D991AF2D-B35E-4B00-8EAB-BC0A60C5ECA1}" presName="childText" presStyleLbl="bgAcc1" presStyleIdx="3" presStyleCnt="1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89FF04-F437-4BDB-BE18-35394039F106}" type="pres">
      <dgm:prSet presAssocID="{60F9689C-B409-4751-9D77-44008DC5698A}" presName="Name13" presStyleLbl="parChTrans1D2" presStyleIdx="4" presStyleCnt="11"/>
      <dgm:spPr/>
      <dgm:t>
        <a:bodyPr/>
        <a:lstStyle/>
        <a:p>
          <a:pPr rtl="1"/>
          <a:endParaRPr lang="ar-SA"/>
        </a:p>
      </dgm:t>
    </dgm:pt>
    <dgm:pt modelId="{E91A8CB5-B328-4F5B-A286-F200E3A4C6D2}" type="pres">
      <dgm:prSet presAssocID="{F60AF0CC-3B1D-4474-ABF4-13DDF904D75C}" presName="childText" presStyleLbl="bgAcc1" presStyleIdx="4" presStyleCnt="1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7B065C-9181-489D-A573-CCAC9CB8E9F2}" type="pres">
      <dgm:prSet presAssocID="{D53E9EDF-20B3-4650-A801-378EEAB58C14}" presName="Name13" presStyleLbl="parChTrans1D2" presStyleIdx="5" presStyleCnt="11"/>
      <dgm:spPr/>
      <dgm:t>
        <a:bodyPr/>
        <a:lstStyle/>
        <a:p>
          <a:pPr rtl="1"/>
          <a:endParaRPr lang="ar-SA"/>
        </a:p>
      </dgm:t>
    </dgm:pt>
    <dgm:pt modelId="{8D85A51C-DE88-4421-AF5B-3C02E8C27859}" type="pres">
      <dgm:prSet presAssocID="{A5556157-8B78-4662-9B62-2DA704F51ACC}" presName="childText" presStyleLbl="bgAcc1" presStyleIdx="5" presStyleCnt="1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2C3C7A6-D9BA-4261-818D-AA429EF0CFFC}" type="pres">
      <dgm:prSet presAssocID="{B288213F-D848-4479-9358-D732EF2B4D09}" presName="root" presStyleCnt="0"/>
      <dgm:spPr/>
    </dgm:pt>
    <dgm:pt modelId="{7D4B0293-7FEA-48B3-9492-3FB0C88C3078}" type="pres">
      <dgm:prSet presAssocID="{B288213F-D848-4479-9358-D732EF2B4D09}" presName="rootComposite" presStyleCnt="0"/>
      <dgm:spPr/>
    </dgm:pt>
    <dgm:pt modelId="{B0F20ADA-18A1-4448-8C39-BF119F6F883C}" type="pres">
      <dgm:prSet presAssocID="{B288213F-D848-4479-9358-D732EF2B4D09}" presName="rootText" presStyleLbl="node1" presStyleIdx="2" presStyleCnt="4" custLinFactNeighborX="1704" custLinFactNeighborY="176"/>
      <dgm:spPr/>
      <dgm:t>
        <a:bodyPr/>
        <a:lstStyle/>
        <a:p>
          <a:pPr rtl="1"/>
          <a:endParaRPr lang="ar-SA"/>
        </a:p>
      </dgm:t>
    </dgm:pt>
    <dgm:pt modelId="{FDEE6F6B-2925-4CC4-BAB4-7D8E7735F1A3}" type="pres">
      <dgm:prSet presAssocID="{B288213F-D848-4479-9358-D732EF2B4D09}" presName="rootConnector" presStyleLbl="node1" presStyleIdx="2" presStyleCnt="4"/>
      <dgm:spPr/>
      <dgm:t>
        <a:bodyPr/>
        <a:lstStyle/>
        <a:p>
          <a:pPr rtl="1"/>
          <a:endParaRPr lang="ar-SA"/>
        </a:p>
      </dgm:t>
    </dgm:pt>
    <dgm:pt modelId="{ED7B1BB8-C342-4A9F-940A-482780519B21}" type="pres">
      <dgm:prSet presAssocID="{B288213F-D848-4479-9358-D732EF2B4D09}" presName="childShape" presStyleCnt="0"/>
      <dgm:spPr/>
    </dgm:pt>
    <dgm:pt modelId="{7FCD5FB5-B4FB-42F4-8D78-6C967AF7C4D7}" type="pres">
      <dgm:prSet presAssocID="{AF9E751C-F0F9-4CC6-8405-DFEB3F99607A}" presName="Name13" presStyleLbl="parChTrans1D2" presStyleIdx="6" presStyleCnt="11"/>
      <dgm:spPr/>
      <dgm:t>
        <a:bodyPr/>
        <a:lstStyle/>
        <a:p>
          <a:pPr rtl="1"/>
          <a:endParaRPr lang="ar-SA"/>
        </a:p>
      </dgm:t>
    </dgm:pt>
    <dgm:pt modelId="{E13CEBB3-D9EE-4FB5-BBB8-32F8B86170FF}" type="pres">
      <dgm:prSet presAssocID="{FC59B36D-31F4-4BA3-9E8A-EBB13F32F599}" presName="childText" presStyleLbl="bgAcc1" presStyleIdx="6" presStyleCnt="1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27E60B0-EC17-481D-A0AA-D692D53158CB}" type="pres">
      <dgm:prSet presAssocID="{81455B17-5710-44CE-B529-47F37166D6A4}" presName="Name13" presStyleLbl="parChTrans1D2" presStyleIdx="7" presStyleCnt="11"/>
      <dgm:spPr/>
      <dgm:t>
        <a:bodyPr/>
        <a:lstStyle/>
        <a:p>
          <a:pPr rtl="1"/>
          <a:endParaRPr lang="ar-SA"/>
        </a:p>
      </dgm:t>
    </dgm:pt>
    <dgm:pt modelId="{B5F28588-3C18-420F-A339-9F36FC33BD1B}" type="pres">
      <dgm:prSet presAssocID="{8190FB11-1199-4A9C-9DFD-6BAA21BCAA58}" presName="childText" presStyleLbl="bgAcc1" presStyleIdx="7" presStyleCnt="1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E739FB6-2880-4416-9DB3-7DE8B332E599}" type="pres">
      <dgm:prSet presAssocID="{4C98F5D4-AF0C-4F7A-8563-233EA9CE9E3B}" presName="Name13" presStyleLbl="parChTrans1D2" presStyleIdx="8" presStyleCnt="11"/>
      <dgm:spPr/>
      <dgm:t>
        <a:bodyPr/>
        <a:lstStyle/>
        <a:p>
          <a:pPr rtl="1"/>
          <a:endParaRPr lang="ar-SA"/>
        </a:p>
      </dgm:t>
    </dgm:pt>
    <dgm:pt modelId="{692AC419-838B-4C6E-BCB2-B2FF8E43F5EE}" type="pres">
      <dgm:prSet presAssocID="{420353A3-14D5-4622-BA9F-F10A208BC3AB}" presName="childText" presStyleLbl="bgAcc1" presStyleIdx="8" presStyleCnt="1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AAF04C1-960E-4850-A7FB-8921869D6B83}" type="pres">
      <dgm:prSet presAssocID="{0AAFAF95-9653-44C5-87E1-0068F2B9957A}" presName="root" presStyleCnt="0"/>
      <dgm:spPr/>
    </dgm:pt>
    <dgm:pt modelId="{87BC9C73-A8D4-4953-8747-7734E53C06E3}" type="pres">
      <dgm:prSet presAssocID="{0AAFAF95-9653-44C5-87E1-0068F2B9957A}" presName="rootComposite" presStyleCnt="0"/>
      <dgm:spPr/>
    </dgm:pt>
    <dgm:pt modelId="{D86FC09D-900E-4AFD-9402-B248E10EDFBF}" type="pres">
      <dgm:prSet presAssocID="{0AAFAF95-9653-44C5-87E1-0068F2B9957A}" presName="rootText" presStyleLbl="node1" presStyleIdx="3" presStyleCnt="4"/>
      <dgm:spPr/>
      <dgm:t>
        <a:bodyPr/>
        <a:lstStyle/>
        <a:p>
          <a:pPr rtl="1"/>
          <a:endParaRPr lang="ar-SA"/>
        </a:p>
      </dgm:t>
    </dgm:pt>
    <dgm:pt modelId="{7DB6A372-5BC8-4B77-9479-2BD60C202DFF}" type="pres">
      <dgm:prSet presAssocID="{0AAFAF95-9653-44C5-87E1-0068F2B9957A}" presName="rootConnector" presStyleLbl="node1" presStyleIdx="3" presStyleCnt="4"/>
      <dgm:spPr/>
      <dgm:t>
        <a:bodyPr/>
        <a:lstStyle/>
        <a:p>
          <a:pPr rtl="1"/>
          <a:endParaRPr lang="ar-SA"/>
        </a:p>
      </dgm:t>
    </dgm:pt>
    <dgm:pt modelId="{519B5C20-0B4A-4D43-8B32-0D8943BC8663}" type="pres">
      <dgm:prSet presAssocID="{0AAFAF95-9653-44C5-87E1-0068F2B9957A}" presName="childShape" presStyleCnt="0"/>
      <dgm:spPr/>
    </dgm:pt>
    <dgm:pt modelId="{5BF78252-C082-4A7B-8811-38E3F25E225E}" type="pres">
      <dgm:prSet presAssocID="{91A7C3BD-850C-4254-91B4-6AB5140A1CE1}" presName="Name13" presStyleLbl="parChTrans1D2" presStyleIdx="9" presStyleCnt="11"/>
      <dgm:spPr/>
      <dgm:t>
        <a:bodyPr/>
        <a:lstStyle/>
        <a:p>
          <a:pPr rtl="1"/>
          <a:endParaRPr lang="ar-SA"/>
        </a:p>
      </dgm:t>
    </dgm:pt>
    <dgm:pt modelId="{49B036AE-AC88-4C93-AEC0-114BA782C121}" type="pres">
      <dgm:prSet presAssocID="{6FB7EA39-141C-4218-819A-AA4362F090F8}" presName="childText" presStyleLbl="bgAcc1" presStyleIdx="9" presStyleCnt="1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35D4872-74FC-44FE-8F81-71DA502CE143}" type="pres">
      <dgm:prSet presAssocID="{6EBC4176-6034-45DD-B57A-4915AEFE90CF}" presName="Name13" presStyleLbl="parChTrans1D2" presStyleIdx="10" presStyleCnt="11"/>
      <dgm:spPr/>
      <dgm:t>
        <a:bodyPr/>
        <a:lstStyle/>
        <a:p>
          <a:pPr rtl="1"/>
          <a:endParaRPr lang="ar-SA"/>
        </a:p>
      </dgm:t>
    </dgm:pt>
    <dgm:pt modelId="{3C3B32AC-3BE2-40DC-AF5E-F29023BD849C}" type="pres">
      <dgm:prSet presAssocID="{7EE62043-5A1D-4319-AA8D-203A38870957}" presName="childText" presStyleLbl="bgAcc1" presStyleIdx="10" presStyleCnt="1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20B03EC2-0454-4D27-BF83-DE896E9357CB}" srcId="{B288213F-D848-4479-9358-D732EF2B4D09}" destId="{420353A3-14D5-4622-BA9F-F10A208BC3AB}" srcOrd="2" destOrd="0" parTransId="{4C98F5D4-AF0C-4F7A-8563-233EA9CE9E3B}" sibTransId="{1C5AF09A-E339-4259-9698-76F0942B3A57}"/>
    <dgm:cxn modelId="{546C4295-908E-44A9-B45D-4F1D6D4748B0}" type="presOf" srcId="{D991AF2D-B35E-4B00-8EAB-BC0A60C5ECA1}" destId="{8BF34E75-BE9F-4BFE-81DB-AC2BDD4AF432}" srcOrd="0" destOrd="0" presId="urn:microsoft.com/office/officeart/2005/8/layout/hierarchy3"/>
    <dgm:cxn modelId="{42DCD2B5-4844-483C-89AA-56414F3D486C}" srcId="{4E3A83A1-CBD1-443D-BC81-DAF66E587375}" destId="{67094AF0-47D1-4C2A-88EC-436693B09663}" srcOrd="2" destOrd="0" parTransId="{C891510C-EF46-40EF-BE55-EED6737AB7AA}" sibTransId="{2FA692CB-7902-45AF-8B0C-39302F8411C9}"/>
    <dgm:cxn modelId="{C7D51DD8-82DB-4E8B-8D83-5EB09AD8486F}" srcId="{B288213F-D848-4479-9358-D732EF2B4D09}" destId="{8190FB11-1199-4A9C-9DFD-6BAA21BCAA58}" srcOrd="1" destOrd="0" parTransId="{81455B17-5710-44CE-B529-47F37166D6A4}" sibTransId="{53E5CDAB-BBE3-4507-8C29-3037369F89EA}"/>
    <dgm:cxn modelId="{E7FE671F-9A05-42BE-AAB0-23DD786BE059}" srcId="{B288213F-D848-4479-9358-D732EF2B4D09}" destId="{FC59B36D-31F4-4BA3-9E8A-EBB13F32F599}" srcOrd="0" destOrd="0" parTransId="{AF9E751C-F0F9-4CC6-8405-DFEB3F99607A}" sibTransId="{26E579B3-85AD-4B0E-A461-6F71A2F76D50}"/>
    <dgm:cxn modelId="{546B01E2-D832-4A70-BA5F-71502B3B5A83}" type="presOf" srcId="{35B7A0FE-DD92-4E6A-A1AA-4C5852B4C942}" destId="{084078F9-2F62-4C30-8E1A-8D2B09ADF11A}" srcOrd="0" destOrd="0" presId="urn:microsoft.com/office/officeart/2005/8/layout/hierarchy3"/>
    <dgm:cxn modelId="{05DFEFBD-0DC8-4044-8209-79BD853CACB7}" srcId="{35B7A0FE-DD92-4E6A-A1AA-4C5852B4C942}" destId="{B288213F-D848-4479-9358-D732EF2B4D09}" srcOrd="2" destOrd="0" parTransId="{00606FFD-7D2F-4271-AB5F-5A774F98DB4B}" sibTransId="{5EB44E5D-7EF7-4649-B830-08BCB260DD3F}"/>
    <dgm:cxn modelId="{20673730-4BF0-4EFA-B618-706A01A4B213}" type="presOf" srcId="{1E27A49A-2BF1-48FA-A04E-CA56DD05DA11}" destId="{F5C24C25-DE83-422C-9687-DA1977A7239B}" srcOrd="0" destOrd="0" presId="urn:microsoft.com/office/officeart/2005/8/layout/hierarchy3"/>
    <dgm:cxn modelId="{C8546DC2-311E-4ED1-BFA0-154E5495087F}" type="presOf" srcId="{E169BADC-CEA5-4B99-974E-ABDA3FE0DE7A}" destId="{4507E950-8BBE-4112-A47E-79D4072435D4}" srcOrd="0" destOrd="0" presId="urn:microsoft.com/office/officeart/2005/8/layout/hierarchy3"/>
    <dgm:cxn modelId="{0480CFBF-2BD3-4787-9AA3-60FD2373F1F0}" type="presOf" srcId="{6EBC4176-6034-45DD-B57A-4915AEFE90CF}" destId="{435D4872-74FC-44FE-8F81-71DA502CE143}" srcOrd="0" destOrd="0" presId="urn:microsoft.com/office/officeart/2005/8/layout/hierarchy3"/>
    <dgm:cxn modelId="{DBAD5D00-3F5F-4DD3-8B62-3380F0EB777E}" type="presOf" srcId="{DD6CAC8A-BD84-49F9-B0F5-A4CA9D586961}" destId="{124C379B-9BAE-4200-A349-94B4F987D945}" srcOrd="0" destOrd="0" presId="urn:microsoft.com/office/officeart/2005/8/layout/hierarchy3"/>
    <dgm:cxn modelId="{9420F9D0-6A74-4270-8A3A-DC6A50AD6630}" type="presOf" srcId="{4E3A83A1-CBD1-443D-BC81-DAF66E587375}" destId="{5F643A28-FCFC-410D-8D0F-6F80D42A2E69}" srcOrd="1" destOrd="0" presId="urn:microsoft.com/office/officeart/2005/8/layout/hierarchy3"/>
    <dgm:cxn modelId="{9D620276-4CFE-412C-9C88-06A68229A6F5}" type="presOf" srcId="{B288213F-D848-4479-9358-D732EF2B4D09}" destId="{B0F20ADA-18A1-4448-8C39-BF119F6F883C}" srcOrd="0" destOrd="0" presId="urn:microsoft.com/office/officeart/2005/8/layout/hierarchy3"/>
    <dgm:cxn modelId="{0D412A45-21D8-453B-9CD9-698627A71DAC}" srcId="{0AAFAF95-9653-44C5-87E1-0068F2B9957A}" destId="{6FB7EA39-141C-4218-819A-AA4362F090F8}" srcOrd="0" destOrd="0" parTransId="{91A7C3BD-850C-4254-91B4-6AB5140A1CE1}" sibTransId="{8A982275-2C96-4C0D-A36F-E52C7C6EE60C}"/>
    <dgm:cxn modelId="{8F856336-3654-4CD0-8EA3-807E723D5E9C}" type="presOf" srcId="{420353A3-14D5-4622-BA9F-F10A208BC3AB}" destId="{692AC419-838B-4C6E-BCB2-B2FF8E43F5EE}" srcOrd="0" destOrd="0" presId="urn:microsoft.com/office/officeart/2005/8/layout/hierarchy3"/>
    <dgm:cxn modelId="{31FB3171-F136-4FBF-A8ED-BD74E6EF16B3}" srcId="{35B7A0FE-DD92-4E6A-A1AA-4C5852B4C942}" destId="{4E3A83A1-CBD1-443D-BC81-DAF66E587375}" srcOrd="0" destOrd="0" parTransId="{23126E0B-ABC7-4713-91FD-62967BD3E457}" sibTransId="{417BE321-2E30-4166-A2C7-A29502F45107}"/>
    <dgm:cxn modelId="{A71DACC5-51B9-4B8E-A347-9E265D48F5EB}" srcId="{35B7A0FE-DD92-4E6A-A1AA-4C5852B4C942}" destId="{0AAFAF95-9653-44C5-87E1-0068F2B9957A}" srcOrd="3" destOrd="0" parTransId="{C35B4962-7CD7-4EC6-8160-C0AF10A00621}" sibTransId="{DF46C534-ACDE-4E0F-8D15-B31713714A6D}"/>
    <dgm:cxn modelId="{BFB210F6-6E21-4C5C-BC1D-32E70C084B14}" type="presOf" srcId="{D53E9EDF-20B3-4650-A801-378EEAB58C14}" destId="{3F7B065C-9181-489D-A573-CCAC9CB8E9F2}" srcOrd="0" destOrd="0" presId="urn:microsoft.com/office/officeart/2005/8/layout/hierarchy3"/>
    <dgm:cxn modelId="{10AA614F-8852-4CB2-BE7F-9EF95F0555F6}" type="presOf" srcId="{D6D05DD8-8863-424C-9562-1A86C6E34099}" destId="{FF3BAF37-2505-4788-8068-7EA68A2BB11B}" srcOrd="0" destOrd="0" presId="urn:microsoft.com/office/officeart/2005/8/layout/hierarchy3"/>
    <dgm:cxn modelId="{1EB89FB5-95CF-4570-ADE9-E3A7F6D9E466}" type="presOf" srcId="{7EE62043-5A1D-4319-AA8D-203A38870957}" destId="{3C3B32AC-3BE2-40DC-AF5E-F29023BD849C}" srcOrd="0" destOrd="0" presId="urn:microsoft.com/office/officeart/2005/8/layout/hierarchy3"/>
    <dgm:cxn modelId="{A9F2DCB2-5B10-4DAD-A398-62106D6E7FB3}" type="presOf" srcId="{C891510C-EF46-40EF-BE55-EED6737AB7AA}" destId="{2F6E60E3-BB37-4959-8BD0-23FBB630811A}" srcOrd="0" destOrd="0" presId="urn:microsoft.com/office/officeart/2005/8/layout/hierarchy3"/>
    <dgm:cxn modelId="{CD771B23-F9BD-4E2F-84C4-ABA528CC9E32}" type="presOf" srcId="{4C98F5D4-AF0C-4F7A-8563-233EA9CE9E3B}" destId="{9E739FB6-2880-4416-9DB3-7DE8B332E599}" srcOrd="0" destOrd="0" presId="urn:microsoft.com/office/officeart/2005/8/layout/hierarchy3"/>
    <dgm:cxn modelId="{0494F1A3-419E-4ED1-8102-D3CBB4A42BFB}" srcId="{0AAFAF95-9653-44C5-87E1-0068F2B9957A}" destId="{7EE62043-5A1D-4319-AA8D-203A38870957}" srcOrd="1" destOrd="0" parTransId="{6EBC4176-6034-45DD-B57A-4915AEFE90CF}" sibTransId="{A7EB125B-8E6D-4E23-BEAD-0FEAC4C623A9}"/>
    <dgm:cxn modelId="{968B94C6-EF78-4FD0-B9CD-77DE6A106ED8}" type="presOf" srcId="{893A8B33-0C95-498F-BCF8-25B06C891A30}" destId="{7980ECF2-9ED8-4753-8EE2-3A5107DCD652}" srcOrd="0" destOrd="0" presId="urn:microsoft.com/office/officeart/2005/8/layout/hierarchy3"/>
    <dgm:cxn modelId="{1B79FF9B-B271-45F2-A4F6-565BD74C1F22}" type="presOf" srcId="{FC59B36D-31F4-4BA3-9E8A-EBB13F32F599}" destId="{E13CEBB3-D9EE-4FB5-BBB8-32F8B86170FF}" srcOrd="0" destOrd="0" presId="urn:microsoft.com/office/officeart/2005/8/layout/hierarchy3"/>
    <dgm:cxn modelId="{1A77CFCC-F28E-4763-9317-5DB37E99A285}" type="presOf" srcId="{67094AF0-47D1-4C2A-88EC-436693B09663}" destId="{021A959C-289E-4B7C-880A-09B809F6AF07}" srcOrd="0" destOrd="0" presId="urn:microsoft.com/office/officeart/2005/8/layout/hierarchy3"/>
    <dgm:cxn modelId="{BE809894-85C8-494D-9BB7-6CBB9F81A549}" type="presOf" srcId="{1E27A49A-2BF1-48FA-A04E-CA56DD05DA11}" destId="{EB8738B9-B30B-49DC-82E6-AFCFD047D8E7}" srcOrd="1" destOrd="0" presId="urn:microsoft.com/office/officeart/2005/8/layout/hierarchy3"/>
    <dgm:cxn modelId="{A2A9AE26-16A7-4DDA-BA4E-3D0F102D0A45}" type="presOf" srcId="{6FB7EA39-141C-4218-819A-AA4362F090F8}" destId="{49B036AE-AC88-4C93-AEC0-114BA782C121}" srcOrd="0" destOrd="0" presId="urn:microsoft.com/office/officeart/2005/8/layout/hierarchy3"/>
    <dgm:cxn modelId="{9B96A118-34B5-4826-BA8C-FB49B9102735}" type="presOf" srcId="{AF9E751C-F0F9-4CC6-8405-DFEB3F99607A}" destId="{7FCD5FB5-B4FB-42F4-8D78-6C967AF7C4D7}" srcOrd="0" destOrd="0" presId="urn:microsoft.com/office/officeart/2005/8/layout/hierarchy3"/>
    <dgm:cxn modelId="{3AF3C15D-F21D-4C9A-A93F-0A795E757F80}" srcId="{35B7A0FE-DD92-4E6A-A1AA-4C5852B4C942}" destId="{1E27A49A-2BF1-48FA-A04E-CA56DD05DA11}" srcOrd="1" destOrd="0" parTransId="{6DFAB857-D733-47AE-BA63-D1EC492890AC}" sibTransId="{E56B9EBC-CB3D-438F-9E71-390A6675B7CF}"/>
    <dgm:cxn modelId="{FB3E1632-5174-49AB-BE26-841C656C93BA}" type="presOf" srcId="{60F9689C-B409-4751-9D77-44008DC5698A}" destId="{4289FF04-F437-4BDB-BE18-35394039F106}" srcOrd="0" destOrd="0" presId="urn:microsoft.com/office/officeart/2005/8/layout/hierarchy3"/>
    <dgm:cxn modelId="{E4EFEE61-1897-4E75-9C62-B302537D2B77}" srcId="{4E3A83A1-CBD1-443D-BC81-DAF66E587375}" destId="{893A8B33-0C95-498F-BCF8-25B06C891A30}" srcOrd="1" destOrd="0" parTransId="{DD6CAC8A-BD84-49F9-B0F5-A4CA9D586961}" sibTransId="{B1F5FF30-03F0-4BB3-8061-C9E48C8A4862}"/>
    <dgm:cxn modelId="{28103010-F8C1-4E61-BF9B-C372C2851E64}" type="presOf" srcId="{A5556157-8B78-4662-9B62-2DA704F51ACC}" destId="{8D85A51C-DE88-4421-AF5B-3C02E8C27859}" srcOrd="0" destOrd="0" presId="urn:microsoft.com/office/officeart/2005/8/layout/hierarchy3"/>
    <dgm:cxn modelId="{35860CC5-27A9-414C-B40E-8FBB24A187D9}" type="presOf" srcId="{81455B17-5710-44CE-B529-47F37166D6A4}" destId="{727E60B0-EC17-481D-A0AA-D692D53158CB}" srcOrd="0" destOrd="0" presId="urn:microsoft.com/office/officeart/2005/8/layout/hierarchy3"/>
    <dgm:cxn modelId="{DC1D4289-B476-439F-9B05-BAA2B038D259}" type="presOf" srcId="{B288213F-D848-4479-9358-D732EF2B4D09}" destId="{FDEE6F6B-2925-4CC4-BAB4-7D8E7735F1A3}" srcOrd="1" destOrd="0" presId="urn:microsoft.com/office/officeart/2005/8/layout/hierarchy3"/>
    <dgm:cxn modelId="{7F88D966-B49C-4251-A732-A1099BEB467F}" srcId="{4E3A83A1-CBD1-443D-BC81-DAF66E587375}" destId="{E169BADC-CEA5-4B99-974E-ABDA3FE0DE7A}" srcOrd="0" destOrd="0" parTransId="{D6D05DD8-8863-424C-9562-1A86C6E34099}" sibTransId="{DE401103-AF9C-4F19-B4A9-4F938110991C}"/>
    <dgm:cxn modelId="{17A65345-EBE0-4F9D-B34E-5565298FC4D8}" type="presOf" srcId="{8190FB11-1199-4A9C-9DFD-6BAA21BCAA58}" destId="{B5F28588-3C18-420F-A339-9F36FC33BD1B}" srcOrd="0" destOrd="0" presId="urn:microsoft.com/office/officeart/2005/8/layout/hierarchy3"/>
    <dgm:cxn modelId="{A3939C1D-9692-4263-B4B6-142D4114B4F1}" srcId="{1E27A49A-2BF1-48FA-A04E-CA56DD05DA11}" destId="{A5556157-8B78-4662-9B62-2DA704F51ACC}" srcOrd="2" destOrd="0" parTransId="{D53E9EDF-20B3-4650-A801-378EEAB58C14}" sibTransId="{018EF637-3742-46C5-93EE-0B5317114C91}"/>
    <dgm:cxn modelId="{FD0CD1D7-B814-48F7-AC2C-C88FBC7E8B1F}" type="presOf" srcId="{F60AF0CC-3B1D-4474-ABF4-13DDF904D75C}" destId="{E91A8CB5-B328-4F5B-A286-F200E3A4C6D2}" srcOrd="0" destOrd="0" presId="urn:microsoft.com/office/officeart/2005/8/layout/hierarchy3"/>
    <dgm:cxn modelId="{CB3F3733-B3F5-4ECE-BCF9-338358D2E266}" type="presOf" srcId="{91A7C3BD-850C-4254-91B4-6AB5140A1CE1}" destId="{5BF78252-C082-4A7B-8811-38E3F25E225E}" srcOrd="0" destOrd="0" presId="urn:microsoft.com/office/officeart/2005/8/layout/hierarchy3"/>
    <dgm:cxn modelId="{7B94BC84-6F88-485D-93AB-CF4B61FBB862}" type="presOf" srcId="{AE7232AF-D583-4232-AE1E-5C27BB0C394F}" destId="{20F5FB54-566C-43C9-932E-38BA3011BC9A}" srcOrd="0" destOrd="0" presId="urn:microsoft.com/office/officeart/2005/8/layout/hierarchy3"/>
    <dgm:cxn modelId="{7B24915D-0063-4716-9072-74EA7E3F13EB}" type="presOf" srcId="{4E3A83A1-CBD1-443D-BC81-DAF66E587375}" destId="{8988A519-7115-4571-ADAF-FD5A0CAD5CBB}" srcOrd="0" destOrd="0" presId="urn:microsoft.com/office/officeart/2005/8/layout/hierarchy3"/>
    <dgm:cxn modelId="{A623D978-5509-4E2A-A6ED-A226EED6E78D}" srcId="{1E27A49A-2BF1-48FA-A04E-CA56DD05DA11}" destId="{F60AF0CC-3B1D-4474-ABF4-13DDF904D75C}" srcOrd="1" destOrd="0" parTransId="{60F9689C-B409-4751-9D77-44008DC5698A}" sibTransId="{17FA4141-36BB-40CD-9DDE-69B3D64C1585}"/>
    <dgm:cxn modelId="{DF198308-F31D-453E-9E92-1332032A17E7}" type="presOf" srcId="{0AAFAF95-9653-44C5-87E1-0068F2B9957A}" destId="{D86FC09D-900E-4AFD-9402-B248E10EDFBF}" srcOrd="0" destOrd="0" presId="urn:microsoft.com/office/officeart/2005/8/layout/hierarchy3"/>
    <dgm:cxn modelId="{25C2F24A-7193-4E23-92F5-3E1A6937CFF8}" srcId="{1E27A49A-2BF1-48FA-A04E-CA56DD05DA11}" destId="{D991AF2D-B35E-4B00-8EAB-BC0A60C5ECA1}" srcOrd="0" destOrd="0" parTransId="{AE7232AF-D583-4232-AE1E-5C27BB0C394F}" sibTransId="{81208BFE-6466-41EA-AFED-032C1A6367AE}"/>
    <dgm:cxn modelId="{90197F11-C7E7-43E8-A6C0-03005D86DF22}" type="presOf" srcId="{0AAFAF95-9653-44C5-87E1-0068F2B9957A}" destId="{7DB6A372-5BC8-4B77-9479-2BD60C202DFF}" srcOrd="1" destOrd="0" presId="urn:microsoft.com/office/officeart/2005/8/layout/hierarchy3"/>
    <dgm:cxn modelId="{B41F3F17-85FB-4227-8F16-8E6CD70A842A}" type="presParOf" srcId="{084078F9-2F62-4C30-8E1A-8D2B09ADF11A}" destId="{FD430742-4856-4AC4-A32F-25E37E5D733E}" srcOrd="0" destOrd="0" presId="urn:microsoft.com/office/officeart/2005/8/layout/hierarchy3"/>
    <dgm:cxn modelId="{C9EBF75B-A904-4C5C-9C7D-79ED3850ED63}" type="presParOf" srcId="{FD430742-4856-4AC4-A32F-25E37E5D733E}" destId="{AD27D9F1-E1E7-4A2E-80EB-7E5A97A455B7}" srcOrd="0" destOrd="0" presId="urn:microsoft.com/office/officeart/2005/8/layout/hierarchy3"/>
    <dgm:cxn modelId="{4C8C2DDF-8267-43BE-98A8-CDAB7DB76B76}" type="presParOf" srcId="{AD27D9F1-E1E7-4A2E-80EB-7E5A97A455B7}" destId="{8988A519-7115-4571-ADAF-FD5A0CAD5CBB}" srcOrd="0" destOrd="0" presId="urn:microsoft.com/office/officeart/2005/8/layout/hierarchy3"/>
    <dgm:cxn modelId="{1184EFD5-2E18-4A94-8AA6-A45CE336984D}" type="presParOf" srcId="{AD27D9F1-E1E7-4A2E-80EB-7E5A97A455B7}" destId="{5F643A28-FCFC-410D-8D0F-6F80D42A2E69}" srcOrd="1" destOrd="0" presId="urn:microsoft.com/office/officeart/2005/8/layout/hierarchy3"/>
    <dgm:cxn modelId="{D6DED7B6-7232-4472-995C-E05F27CE572B}" type="presParOf" srcId="{FD430742-4856-4AC4-A32F-25E37E5D733E}" destId="{D2D413B2-FA75-41B4-B3BB-8DBDD2807942}" srcOrd="1" destOrd="0" presId="urn:microsoft.com/office/officeart/2005/8/layout/hierarchy3"/>
    <dgm:cxn modelId="{995C5117-FC90-403B-AD4F-1B43F590D17F}" type="presParOf" srcId="{D2D413B2-FA75-41B4-B3BB-8DBDD2807942}" destId="{FF3BAF37-2505-4788-8068-7EA68A2BB11B}" srcOrd="0" destOrd="0" presId="urn:microsoft.com/office/officeart/2005/8/layout/hierarchy3"/>
    <dgm:cxn modelId="{0D7E18BE-739A-4D74-825A-D0EECE41CF6C}" type="presParOf" srcId="{D2D413B2-FA75-41B4-B3BB-8DBDD2807942}" destId="{4507E950-8BBE-4112-A47E-79D4072435D4}" srcOrd="1" destOrd="0" presId="urn:microsoft.com/office/officeart/2005/8/layout/hierarchy3"/>
    <dgm:cxn modelId="{A763E0ED-9A9E-4D57-BECE-75051763F67C}" type="presParOf" srcId="{D2D413B2-FA75-41B4-B3BB-8DBDD2807942}" destId="{124C379B-9BAE-4200-A349-94B4F987D945}" srcOrd="2" destOrd="0" presId="urn:microsoft.com/office/officeart/2005/8/layout/hierarchy3"/>
    <dgm:cxn modelId="{E3430A10-991A-4EA0-B59C-1EAE5642A035}" type="presParOf" srcId="{D2D413B2-FA75-41B4-B3BB-8DBDD2807942}" destId="{7980ECF2-9ED8-4753-8EE2-3A5107DCD652}" srcOrd="3" destOrd="0" presId="urn:microsoft.com/office/officeart/2005/8/layout/hierarchy3"/>
    <dgm:cxn modelId="{F717148F-873C-44EC-A52C-2A7174ED36BC}" type="presParOf" srcId="{D2D413B2-FA75-41B4-B3BB-8DBDD2807942}" destId="{2F6E60E3-BB37-4959-8BD0-23FBB630811A}" srcOrd="4" destOrd="0" presId="urn:microsoft.com/office/officeart/2005/8/layout/hierarchy3"/>
    <dgm:cxn modelId="{71655760-F717-48C0-86D4-0797AE6AB287}" type="presParOf" srcId="{D2D413B2-FA75-41B4-B3BB-8DBDD2807942}" destId="{021A959C-289E-4B7C-880A-09B809F6AF07}" srcOrd="5" destOrd="0" presId="urn:microsoft.com/office/officeart/2005/8/layout/hierarchy3"/>
    <dgm:cxn modelId="{92C6875E-98AB-4EE4-82D1-8FA95CAD4F7B}" type="presParOf" srcId="{084078F9-2F62-4C30-8E1A-8D2B09ADF11A}" destId="{AA51BB5C-7D90-41C1-BDBE-82C8531F300A}" srcOrd="1" destOrd="0" presId="urn:microsoft.com/office/officeart/2005/8/layout/hierarchy3"/>
    <dgm:cxn modelId="{DFD284C5-A5C9-4384-BD8B-8C126B1FE942}" type="presParOf" srcId="{AA51BB5C-7D90-41C1-BDBE-82C8531F300A}" destId="{7FD76F87-0CF7-4710-926A-A629DBFBFEA2}" srcOrd="0" destOrd="0" presId="urn:microsoft.com/office/officeart/2005/8/layout/hierarchy3"/>
    <dgm:cxn modelId="{D56F3FF9-F02B-46FC-AE3B-04A47DD126CB}" type="presParOf" srcId="{7FD76F87-0CF7-4710-926A-A629DBFBFEA2}" destId="{F5C24C25-DE83-422C-9687-DA1977A7239B}" srcOrd="0" destOrd="0" presId="urn:microsoft.com/office/officeart/2005/8/layout/hierarchy3"/>
    <dgm:cxn modelId="{EEF4ED13-342F-41B5-A4A6-F03B43060DE7}" type="presParOf" srcId="{7FD76F87-0CF7-4710-926A-A629DBFBFEA2}" destId="{EB8738B9-B30B-49DC-82E6-AFCFD047D8E7}" srcOrd="1" destOrd="0" presId="urn:microsoft.com/office/officeart/2005/8/layout/hierarchy3"/>
    <dgm:cxn modelId="{8266C609-E841-4652-8EED-560497199AFA}" type="presParOf" srcId="{AA51BB5C-7D90-41C1-BDBE-82C8531F300A}" destId="{D857468E-98E5-4AB0-861A-19591B34C089}" srcOrd="1" destOrd="0" presId="urn:microsoft.com/office/officeart/2005/8/layout/hierarchy3"/>
    <dgm:cxn modelId="{01DB119C-CDA6-4653-B044-5163E074DD92}" type="presParOf" srcId="{D857468E-98E5-4AB0-861A-19591B34C089}" destId="{20F5FB54-566C-43C9-932E-38BA3011BC9A}" srcOrd="0" destOrd="0" presId="urn:microsoft.com/office/officeart/2005/8/layout/hierarchy3"/>
    <dgm:cxn modelId="{11F4AC63-2704-4243-9952-576C932FF4C6}" type="presParOf" srcId="{D857468E-98E5-4AB0-861A-19591B34C089}" destId="{8BF34E75-BE9F-4BFE-81DB-AC2BDD4AF432}" srcOrd="1" destOrd="0" presId="urn:microsoft.com/office/officeart/2005/8/layout/hierarchy3"/>
    <dgm:cxn modelId="{B5697BD9-8C64-40C3-A464-C21175EEAAE4}" type="presParOf" srcId="{D857468E-98E5-4AB0-861A-19591B34C089}" destId="{4289FF04-F437-4BDB-BE18-35394039F106}" srcOrd="2" destOrd="0" presId="urn:microsoft.com/office/officeart/2005/8/layout/hierarchy3"/>
    <dgm:cxn modelId="{F61223B2-EA06-4F60-A6F5-798C61115FE8}" type="presParOf" srcId="{D857468E-98E5-4AB0-861A-19591B34C089}" destId="{E91A8CB5-B328-4F5B-A286-F200E3A4C6D2}" srcOrd="3" destOrd="0" presId="urn:microsoft.com/office/officeart/2005/8/layout/hierarchy3"/>
    <dgm:cxn modelId="{F331832C-A390-4F6D-ADCF-6839292CCAD1}" type="presParOf" srcId="{D857468E-98E5-4AB0-861A-19591B34C089}" destId="{3F7B065C-9181-489D-A573-CCAC9CB8E9F2}" srcOrd="4" destOrd="0" presId="urn:microsoft.com/office/officeart/2005/8/layout/hierarchy3"/>
    <dgm:cxn modelId="{3C18AA4A-C1FF-4DD0-8396-62873E7ADB41}" type="presParOf" srcId="{D857468E-98E5-4AB0-861A-19591B34C089}" destId="{8D85A51C-DE88-4421-AF5B-3C02E8C27859}" srcOrd="5" destOrd="0" presId="urn:microsoft.com/office/officeart/2005/8/layout/hierarchy3"/>
    <dgm:cxn modelId="{422E2655-BD37-45AC-82FD-FA59BD589F6E}" type="presParOf" srcId="{084078F9-2F62-4C30-8E1A-8D2B09ADF11A}" destId="{32C3C7A6-D9BA-4261-818D-AA429EF0CFFC}" srcOrd="2" destOrd="0" presId="urn:microsoft.com/office/officeart/2005/8/layout/hierarchy3"/>
    <dgm:cxn modelId="{89D695B0-5465-42AA-8B40-9158FE91E80A}" type="presParOf" srcId="{32C3C7A6-D9BA-4261-818D-AA429EF0CFFC}" destId="{7D4B0293-7FEA-48B3-9492-3FB0C88C3078}" srcOrd="0" destOrd="0" presId="urn:microsoft.com/office/officeart/2005/8/layout/hierarchy3"/>
    <dgm:cxn modelId="{A3AEF00F-A483-4C6F-BB32-94FD943940D0}" type="presParOf" srcId="{7D4B0293-7FEA-48B3-9492-3FB0C88C3078}" destId="{B0F20ADA-18A1-4448-8C39-BF119F6F883C}" srcOrd="0" destOrd="0" presId="urn:microsoft.com/office/officeart/2005/8/layout/hierarchy3"/>
    <dgm:cxn modelId="{D30E1DF9-8C5F-4228-B291-9CE46121C921}" type="presParOf" srcId="{7D4B0293-7FEA-48B3-9492-3FB0C88C3078}" destId="{FDEE6F6B-2925-4CC4-BAB4-7D8E7735F1A3}" srcOrd="1" destOrd="0" presId="urn:microsoft.com/office/officeart/2005/8/layout/hierarchy3"/>
    <dgm:cxn modelId="{F18F0F50-BD86-4DB0-8DB8-6F181C0A915E}" type="presParOf" srcId="{32C3C7A6-D9BA-4261-818D-AA429EF0CFFC}" destId="{ED7B1BB8-C342-4A9F-940A-482780519B21}" srcOrd="1" destOrd="0" presId="urn:microsoft.com/office/officeart/2005/8/layout/hierarchy3"/>
    <dgm:cxn modelId="{143A3AD4-F1B4-4908-A980-8807055ECA13}" type="presParOf" srcId="{ED7B1BB8-C342-4A9F-940A-482780519B21}" destId="{7FCD5FB5-B4FB-42F4-8D78-6C967AF7C4D7}" srcOrd="0" destOrd="0" presId="urn:microsoft.com/office/officeart/2005/8/layout/hierarchy3"/>
    <dgm:cxn modelId="{2425B5D4-4391-40C9-AFEE-B3CDE507873B}" type="presParOf" srcId="{ED7B1BB8-C342-4A9F-940A-482780519B21}" destId="{E13CEBB3-D9EE-4FB5-BBB8-32F8B86170FF}" srcOrd="1" destOrd="0" presId="urn:microsoft.com/office/officeart/2005/8/layout/hierarchy3"/>
    <dgm:cxn modelId="{7DA40D56-02B3-4464-AF43-4B48FC857942}" type="presParOf" srcId="{ED7B1BB8-C342-4A9F-940A-482780519B21}" destId="{727E60B0-EC17-481D-A0AA-D692D53158CB}" srcOrd="2" destOrd="0" presId="urn:microsoft.com/office/officeart/2005/8/layout/hierarchy3"/>
    <dgm:cxn modelId="{848E3FEA-4C1C-4255-8664-95E7FD3FFAB0}" type="presParOf" srcId="{ED7B1BB8-C342-4A9F-940A-482780519B21}" destId="{B5F28588-3C18-420F-A339-9F36FC33BD1B}" srcOrd="3" destOrd="0" presId="urn:microsoft.com/office/officeart/2005/8/layout/hierarchy3"/>
    <dgm:cxn modelId="{07900864-65E4-4F09-97FB-BDFC67BF4770}" type="presParOf" srcId="{ED7B1BB8-C342-4A9F-940A-482780519B21}" destId="{9E739FB6-2880-4416-9DB3-7DE8B332E599}" srcOrd="4" destOrd="0" presId="urn:microsoft.com/office/officeart/2005/8/layout/hierarchy3"/>
    <dgm:cxn modelId="{1BF5732E-2989-4D57-98BA-DFC7EECD8976}" type="presParOf" srcId="{ED7B1BB8-C342-4A9F-940A-482780519B21}" destId="{692AC419-838B-4C6E-BCB2-B2FF8E43F5EE}" srcOrd="5" destOrd="0" presId="urn:microsoft.com/office/officeart/2005/8/layout/hierarchy3"/>
    <dgm:cxn modelId="{2087AC7D-A156-4847-87D9-1D8F22C2C297}" type="presParOf" srcId="{084078F9-2F62-4C30-8E1A-8D2B09ADF11A}" destId="{5AAF04C1-960E-4850-A7FB-8921869D6B83}" srcOrd="3" destOrd="0" presId="urn:microsoft.com/office/officeart/2005/8/layout/hierarchy3"/>
    <dgm:cxn modelId="{44F58EAA-61C9-463F-A095-19C06F376370}" type="presParOf" srcId="{5AAF04C1-960E-4850-A7FB-8921869D6B83}" destId="{87BC9C73-A8D4-4953-8747-7734E53C06E3}" srcOrd="0" destOrd="0" presId="urn:microsoft.com/office/officeart/2005/8/layout/hierarchy3"/>
    <dgm:cxn modelId="{D072BB02-E5C3-47CA-BCF0-86CC1B9E56B5}" type="presParOf" srcId="{87BC9C73-A8D4-4953-8747-7734E53C06E3}" destId="{D86FC09D-900E-4AFD-9402-B248E10EDFBF}" srcOrd="0" destOrd="0" presId="urn:microsoft.com/office/officeart/2005/8/layout/hierarchy3"/>
    <dgm:cxn modelId="{2C17A7B5-CD6D-473D-9AA4-67CBAB59F5E3}" type="presParOf" srcId="{87BC9C73-A8D4-4953-8747-7734E53C06E3}" destId="{7DB6A372-5BC8-4B77-9479-2BD60C202DFF}" srcOrd="1" destOrd="0" presId="urn:microsoft.com/office/officeart/2005/8/layout/hierarchy3"/>
    <dgm:cxn modelId="{C473FA48-C88B-4CDE-A078-2AAE5FE3D776}" type="presParOf" srcId="{5AAF04C1-960E-4850-A7FB-8921869D6B83}" destId="{519B5C20-0B4A-4D43-8B32-0D8943BC8663}" srcOrd="1" destOrd="0" presId="urn:microsoft.com/office/officeart/2005/8/layout/hierarchy3"/>
    <dgm:cxn modelId="{8E5311E0-56C0-46EE-95AC-6F4125DEF234}" type="presParOf" srcId="{519B5C20-0B4A-4D43-8B32-0D8943BC8663}" destId="{5BF78252-C082-4A7B-8811-38E3F25E225E}" srcOrd="0" destOrd="0" presId="urn:microsoft.com/office/officeart/2005/8/layout/hierarchy3"/>
    <dgm:cxn modelId="{57E3DAE1-561B-4582-9718-1DB0F3EE45BF}" type="presParOf" srcId="{519B5C20-0B4A-4D43-8B32-0D8943BC8663}" destId="{49B036AE-AC88-4C93-AEC0-114BA782C121}" srcOrd="1" destOrd="0" presId="urn:microsoft.com/office/officeart/2005/8/layout/hierarchy3"/>
    <dgm:cxn modelId="{78487F7E-7E8F-48C0-A336-B964A5CA50E1}" type="presParOf" srcId="{519B5C20-0B4A-4D43-8B32-0D8943BC8663}" destId="{435D4872-74FC-44FE-8F81-71DA502CE143}" srcOrd="2" destOrd="0" presId="urn:microsoft.com/office/officeart/2005/8/layout/hierarchy3"/>
    <dgm:cxn modelId="{B0F22F87-46C1-4CA4-BBBC-271445B6F9FC}" type="presParOf" srcId="{519B5C20-0B4A-4D43-8B32-0D8943BC8663}" destId="{3C3B32AC-3BE2-40DC-AF5E-F29023BD849C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5B7A0FE-DD92-4E6A-A1AA-4C5852B4C94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A83A1-CBD1-443D-BC81-DAF66E58737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مفهوم المسؤولية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126E0B-ABC7-4713-91FD-62967BD3E457}" type="parTrans" cxnId="{31FB3171-F136-4FBF-A8ED-BD74E6EF16B3}">
      <dgm:prSet/>
      <dgm:spPr/>
      <dgm:t>
        <a:bodyPr/>
        <a:lstStyle/>
        <a:p>
          <a:endParaRPr lang="fr-FR"/>
        </a:p>
      </dgm:t>
    </dgm:pt>
    <dgm:pt modelId="{417BE321-2E30-4166-A2C7-A29502F45107}" type="sibTrans" cxnId="{31FB3171-F136-4FBF-A8ED-BD74E6EF16B3}">
      <dgm:prSet/>
      <dgm:spPr/>
      <dgm:t>
        <a:bodyPr/>
        <a:lstStyle/>
        <a:p>
          <a:endParaRPr lang="fr-FR"/>
        </a:p>
      </dgm:t>
    </dgm:pt>
    <dgm:pt modelId="{EDF4B1FB-A1EE-4E8E-8197-C238DF8CBA24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المسؤولية مبدأ تقني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8E7FDC-9ECC-4C2B-9E87-E402407E85BA}" type="parTrans" cxnId="{48736EAA-E0AE-4E1A-AD7B-DE6FCB3EF058}">
      <dgm:prSet/>
      <dgm:spPr/>
      <dgm:t>
        <a:bodyPr/>
        <a:lstStyle/>
        <a:p>
          <a:endParaRPr lang="fr-FR"/>
        </a:p>
      </dgm:t>
    </dgm:pt>
    <dgm:pt modelId="{379A6C23-EBF7-4E88-95FA-C9B0DF354A37}" type="sibTrans" cxnId="{48736EAA-E0AE-4E1A-AD7B-DE6FCB3EF058}">
      <dgm:prSet/>
      <dgm:spPr/>
      <dgm:t>
        <a:bodyPr/>
        <a:lstStyle/>
        <a:p>
          <a:endParaRPr lang="fr-FR"/>
        </a:p>
      </dgm:t>
    </dgm:pt>
    <dgm:pt modelId="{1E27A49A-2BF1-48FA-A04E-CA56DD05DA1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مفهوم السلطة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AB857-D733-47AE-BA63-D1EC492890AC}" type="parTrans" cxnId="{3AF3C15D-F21D-4C9A-A93F-0A795E757F80}">
      <dgm:prSet/>
      <dgm:spPr/>
      <dgm:t>
        <a:bodyPr/>
        <a:lstStyle/>
        <a:p>
          <a:endParaRPr lang="fr-FR"/>
        </a:p>
      </dgm:t>
    </dgm:pt>
    <dgm:pt modelId="{E56B9EBC-CB3D-438F-9E71-390A6675B7CF}" type="sibTrans" cxnId="{3AF3C15D-F21D-4C9A-A93F-0A795E757F80}">
      <dgm:prSet/>
      <dgm:spPr/>
      <dgm:t>
        <a:bodyPr/>
        <a:lstStyle/>
        <a:p>
          <a:endParaRPr lang="fr-FR"/>
        </a:p>
      </dgm:t>
    </dgm:pt>
    <dgm:pt modelId="{E169BADC-CEA5-4B99-974E-ABDA3FE0DE7A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المسؤولية مبدأ سياسي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D05DD8-8863-424C-9562-1A86C6E34099}" type="parTrans" cxnId="{7F88D966-B49C-4251-A732-A1099BEB467F}">
      <dgm:prSet/>
      <dgm:spPr/>
      <dgm:t>
        <a:bodyPr/>
        <a:lstStyle/>
        <a:p>
          <a:endParaRPr lang="fr-FR"/>
        </a:p>
      </dgm:t>
    </dgm:pt>
    <dgm:pt modelId="{DE401103-AF9C-4F19-B4A9-4F938110991C}" type="sibTrans" cxnId="{7F88D966-B49C-4251-A732-A1099BEB467F}">
      <dgm:prSet/>
      <dgm:spPr/>
      <dgm:t>
        <a:bodyPr/>
        <a:lstStyle/>
        <a:p>
          <a:endParaRPr lang="fr-FR"/>
        </a:p>
      </dgm:t>
    </dgm:pt>
    <dgm:pt modelId="{88113ABB-B203-40EC-B7ED-47D72C967D11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مبدأ الشرعية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CF4CB0F-B1BC-46FD-A9E5-0E9CD4D12B1A}" type="parTrans" cxnId="{431D16D3-5BC0-4C04-A149-08E0D5399204}">
      <dgm:prSet/>
      <dgm:spPr/>
      <dgm:t>
        <a:bodyPr/>
        <a:lstStyle/>
        <a:p>
          <a:endParaRPr lang="fr-FR"/>
        </a:p>
      </dgm:t>
    </dgm:pt>
    <dgm:pt modelId="{D7F73740-BA96-461D-9872-19A7E7E38D2F}" type="sibTrans" cxnId="{431D16D3-5BC0-4C04-A149-08E0D5399204}">
      <dgm:prSet/>
      <dgm:spPr/>
      <dgm:t>
        <a:bodyPr/>
        <a:lstStyle/>
        <a:p>
          <a:endParaRPr lang="fr-FR"/>
        </a:p>
      </dgm:t>
    </dgm:pt>
    <dgm:pt modelId="{CFA71C50-1311-483E-B462-A1067597ACCE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زجر الخروج عن الشرعية</a:t>
          </a:r>
        </a:p>
      </dgm:t>
    </dgm:pt>
    <dgm:pt modelId="{5C9CDF5B-456F-4ABB-80E7-C92EB51DE8EA}" type="parTrans" cxnId="{463D9EEB-EEAD-40BE-B358-A9BF94238A3D}">
      <dgm:prSet/>
      <dgm:spPr/>
      <dgm:t>
        <a:bodyPr/>
        <a:lstStyle/>
        <a:p>
          <a:endParaRPr lang="fr-FR"/>
        </a:p>
      </dgm:t>
    </dgm:pt>
    <dgm:pt modelId="{59685028-30A8-4C39-BAD9-6D1BBA9DF812}" type="sibTrans" cxnId="{463D9EEB-EEAD-40BE-B358-A9BF94238A3D}">
      <dgm:prSet/>
      <dgm:spPr/>
      <dgm:t>
        <a:bodyPr/>
        <a:lstStyle/>
        <a:p>
          <a:endParaRPr lang="fr-FR"/>
        </a:p>
      </dgm:t>
    </dgm:pt>
    <dgm:pt modelId="{D4202DA9-171F-4BD0-BEA5-534DB736FBBA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مفهوم الشرعية</a:t>
          </a:r>
        </a:p>
      </dgm:t>
    </dgm:pt>
    <dgm:pt modelId="{95A6CBBC-6A65-4E27-A87D-7483775DF6C3}" type="parTrans" cxnId="{3C5D48FC-42F0-4C98-8AEC-03436ECB0E76}">
      <dgm:prSet/>
      <dgm:spPr/>
      <dgm:t>
        <a:bodyPr/>
        <a:lstStyle/>
        <a:p>
          <a:endParaRPr lang="fr-FR"/>
        </a:p>
      </dgm:t>
    </dgm:pt>
    <dgm:pt modelId="{5F0136F6-2196-48CF-9B3E-BF6ABD296276}" type="sibTrans" cxnId="{3C5D48FC-42F0-4C98-8AEC-03436ECB0E76}">
      <dgm:prSet/>
      <dgm:spPr/>
      <dgm:t>
        <a:bodyPr/>
        <a:lstStyle/>
        <a:p>
          <a:endParaRPr lang="fr-FR"/>
        </a:p>
      </dgm:t>
    </dgm:pt>
    <dgm:pt modelId="{4CC1AB23-BC55-41B6-91BE-EBF35CC3CB29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الحدود الواردة على الشرعية</a:t>
          </a:r>
        </a:p>
      </dgm:t>
    </dgm:pt>
    <dgm:pt modelId="{9234A826-2C81-4A25-9AE9-C3DA183D3789}" type="parTrans" cxnId="{82A23A40-99BC-4647-AC0E-1B83B78D46FE}">
      <dgm:prSet/>
      <dgm:spPr/>
      <dgm:t>
        <a:bodyPr/>
        <a:lstStyle/>
        <a:p>
          <a:endParaRPr lang="fr-FR"/>
        </a:p>
      </dgm:t>
    </dgm:pt>
    <dgm:pt modelId="{E62E294C-C08C-4B6A-A98F-7DE3A2DFB23B}" type="sibTrans" cxnId="{82A23A40-99BC-4647-AC0E-1B83B78D46FE}">
      <dgm:prSet/>
      <dgm:spPr/>
      <dgm:t>
        <a:bodyPr/>
        <a:lstStyle/>
        <a:p>
          <a:endParaRPr lang="fr-FR"/>
        </a:p>
      </dgm:t>
    </dgm:pt>
    <dgm:pt modelId="{084078F9-2F62-4C30-8E1A-8D2B09ADF11A}" type="pres">
      <dgm:prSet presAssocID="{35B7A0FE-DD92-4E6A-A1AA-4C5852B4C9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FD430742-4856-4AC4-A32F-25E37E5D733E}" type="pres">
      <dgm:prSet presAssocID="{4E3A83A1-CBD1-443D-BC81-DAF66E587375}" presName="root" presStyleCnt="0"/>
      <dgm:spPr/>
    </dgm:pt>
    <dgm:pt modelId="{AD27D9F1-E1E7-4A2E-80EB-7E5A97A455B7}" type="pres">
      <dgm:prSet presAssocID="{4E3A83A1-CBD1-443D-BC81-DAF66E587375}" presName="rootComposite" presStyleCnt="0"/>
      <dgm:spPr/>
    </dgm:pt>
    <dgm:pt modelId="{8988A519-7115-4571-ADAF-FD5A0CAD5CBB}" type="pres">
      <dgm:prSet presAssocID="{4E3A83A1-CBD1-443D-BC81-DAF66E587375}" presName="rootText" presStyleLbl="node1" presStyleIdx="0" presStyleCnt="3"/>
      <dgm:spPr/>
      <dgm:t>
        <a:bodyPr/>
        <a:lstStyle/>
        <a:p>
          <a:pPr rtl="1"/>
          <a:endParaRPr lang="ar-SA"/>
        </a:p>
      </dgm:t>
    </dgm:pt>
    <dgm:pt modelId="{5F643A28-FCFC-410D-8D0F-6F80D42A2E69}" type="pres">
      <dgm:prSet presAssocID="{4E3A83A1-CBD1-443D-BC81-DAF66E587375}" presName="rootConnector" presStyleLbl="node1" presStyleIdx="0" presStyleCnt="3"/>
      <dgm:spPr/>
      <dgm:t>
        <a:bodyPr/>
        <a:lstStyle/>
        <a:p>
          <a:pPr rtl="1"/>
          <a:endParaRPr lang="ar-SA"/>
        </a:p>
      </dgm:t>
    </dgm:pt>
    <dgm:pt modelId="{D2D413B2-FA75-41B4-B3BB-8DBDD2807942}" type="pres">
      <dgm:prSet presAssocID="{4E3A83A1-CBD1-443D-BC81-DAF66E587375}" presName="childShape" presStyleCnt="0"/>
      <dgm:spPr/>
    </dgm:pt>
    <dgm:pt modelId="{D97D641D-CA79-4804-854E-306B03D8DB8C}" type="pres">
      <dgm:prSet presAssocID="{408E7FDC-9ECC-4C2B-9E87-E402407E85BA}" presName="Name13" presStyleLbl="parChTrans1D2" presStyleIdx="0" presStyleCnt="5"/>
      <dgm:spPr/>
      <dgm:t>
        <a:bodyPr/>
        <a:lstStyle/>
        <a:p>
          <a:pPr rtl="1"/>
          <a:endParaRPr lang="ar-SA"/>
        </a:p>
      </dgm:t>
    </dgm:pt>
    <dgm:pt modelId="{BD14E836-18CA-4540-ACE7-259B4FEB5660}" type="pres">
      <dgm:prSet presAssocID="{EDF4B1FB-A1EE-4E8E-8197-C238DF8CBA24}" presName="childText" presStyleLbl="bgAcc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F3BAF37-2505-4788-8068-7EA68A2BB11B}" type="pres">
      <dgm:prSet presAssocID="{D6D05DD8-8863-424C-9562-1A86C6E34099}" presName="Name13" presStyleLbl="parChTrans1D2" presStyleIdx="1" presStyleCnt="5"/>
      <dgm:spPr/>
      <dgm:t>
        <a:bodyPr/>
        <a:lstStyle/>
        <a:p>
          <a:pPr rtl="1"/>
          <a:endParaRPr lang="ar-SA"/>
        </a:p>
      </dgm:t>
    </dgm:pt>
    <dgm:pt modelId="{4507E950-8BBE-4112-A47E-79D4072435D4}" type="pres">
      <dgm:prSet presAssocID="{E169BADC-CEA5-4B99-974E-ABDA3FE0DE7A}" presName="childText" presStyleLbl="bgAcc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A4DEA1D-1B94-4D6F-8B3B-6098A47B5FED}" type="pres">
      <dgm:prSet presAssocID="{88113ABB-B203-40EC-B7ED-47D72C967D11}" presName="root" presStyleCnt="0"/>
      <dgm:spPr/>
    </dgm:pt>
    <dgm:pt modelId="{4D067A51-C096-4E0A-AF75-F3EF2CB4EA3B}" type="pres">
      <dgm:prSet presAssocID="{88113ABB-B203-40EC-B7ED-47D72C967D11}" presName="rootComposite" presStyleCnt="0"/>
      <dgm:spPr/>
    </dgm:pt>
    <dgm:pt modelId="{26F0FCB9-C3EC-45A5-9E95-A3AA78C86D6D}" type="pres">
      <dgm:prSet presAssocID="{88113ABB-B203-40EC-B7ED-47D72C967D11}" presName="rootText" presStyleLbl="node1" presStyleIdx="1" presStyleCnt="3" custLinFactNeighborX="831" custLinFactNeighborY="176"/>
      <dgm:spPr/>
      <dgm:t>
        <a:bodyPr/>
        <a:lstStyle/>
        <a:p>
          <a:pPr rtl="1"/>
          <a:endParaRPr lang="ar-SA"/>
        </a:p>
      </dgm:t>
    </dgm:pt>
    <dgm:pt modelId="{215B78F2-F585-4F4D-9306-74B927B027F5}" type="pres">
      <dgm:prSet presAssocID="{88113ABB-B203-40EC-B7ED-47D72C967D11}" presName="rootConnector" presStyleLbl="node1" presStyleIdx="1" presStyleCnt="3"/>
      <dgm:spPr/>
      <dgm:t>
        <a:bodyPr/>
        <a:lstStyle/>
        <a:p>
          <a:pPr rtl="1"/>
          <a:endParaRPr lang="ar-SA"/>
        </a:p>
      </dgm:t>
    </dgm:pt>
    <dgm:pt modelId="{3718B1AB-1733-4D61-A7C3-911A10509595}" type="pres">
      <dgm:prSet presAssocID="{88113ABB-B203-40EC-B7ED-47D72C967D11}" presName="childShape" presStyleCnt="0"/>
      <dgm:spPr/>
    </dgm:pt>
    <dgm:pt modelId="{A4026CDA-D0FA-4BA8-AEBC-CF29A2AE2100}" type="pres">
      <dgm:prSet presAssocID="{95A6CBBC-6A65-4E27-A87D-7483775DF6C3}" presName="Name13" presStyleLbl="parChTrans1D2" presStyleIdx="2" presStyleCnt="5"/>
      <dgm:spPr/>
      <dgm:t>
        <a:bodyPr/>
        <a:lstStyle/>
        <a:p>
          <a:pPr rtl="1"/>
          <a:endParaRPr lang="ar-SA"/>
        </a:p>
      </dgm:t>
    </dgm:pt>
    <dgm:pt modelId="{325C5B38-C42C-42BE-8692-76E9947CC68B}" type="pres">
      <dgm:prSet presAssocID="{D4202DA9-171F-4BD0-BEA5-534DB736FBBA}" presName="childText" presStyleLbl="bgAcc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F25C917-0269-45EB-9EB1-942E033D03F2}" type="pres">
      <dgm:prSet presAssocID="{5C9CDF5B-456F-4ABB-80E7-C92EB51DE8EA}" presName="Name13" presStyleLbl="parChTrans1D2" presStyleIdx="3" presStyleCnt="5"/>
      <dgm:spPr/>
      <dgm:t>
        <a:bodyPr/>
        <a:lstStyle/>
        <a:p>
          <a:pPr rtl="1"/>
          <a:endParaRPr lang="ar-SA"/>
        </a:p>
      </dgm:t>
    </dgm:pt>
    <dgm:pt modelId="{42D6B67E-C6AC-4172-93A3-ACB3793D50B6}" type="pres">
      <dgm:prSet presAssocID="{CFA71C50-1311-483E-B462-A1067597ACCE}" presName="childText" presStyleLbl="bgAcc1" presStyleIdx="3" presStyleCnt="5" custLinFactNeighborX="623" custLinFactNeighborY="-681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EF965B9-E249-48E3-BF2B-92DC0E54D074}" type="pres">
      <dgm:prSet presAssocID="{9234A826-2C81-4A25-9AE9-C3DA183D3789}" presName="Name13" presStyleLbl="parChTrans1D2" presStyleIdx="4" presStyleCnt="5"/>
      <dgm:spPr/>
      <dgm:t>
        <a:bodyPr/>
        <a:lstStyle/>
        <a:p>
          <a:pPr rtl="1"/>
          <a:endParaRPr lang="ar-SA"/>
        </a:p>
      </dgm:t>
    </dgm:pt>
    <dgm:pt modelId="{DC9D01A7-CDCF-428D-AE99-F2C709F1E941}" type="pres">
      <dgm:prSet presAssocID="{4CC1AB23-BC55-41B6-91BE-EBF35CC3CB29}" presName="childText" presStyleLbl="bgAcc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A51BB5C-7D90-41C1-BDBE-82C8531F300A}" type="pres">
      <dgm:prSet presAssocID="{1E27A49A-2BF1-48FA-A04E-CA56DD05DA11}" presName="root" presStyleCnt="0"/>
      <dgm:spPr/>
    </dgm:pt>
    <dgm:pt modelId="{7FD76F87-0CF7-4710-926A-A629DBFBFEA2}" type="pres">
      <dgm:prSet presAssocID="{1E27A49A-2BF1-48FA-A04E-CA56DD05DA11}" presName="rootComposite" presStyleCnt="0"/>
      <dgm:spPr/>
    </dgm:pt>
    <dgm:pt modelId="{F5C24C25-DE83-422C-9687-DA1977A7239B}" type="pres">
      <dgm:prSet presAssocID="{1E27A49A-2BF1-48FA-A04E-CA56DD05DA11}" presName="rootText" presStyleLbl="node1" presStyleIdx="2" presStyleCnt="3"/>
      <dgm:spPr/>
      <dgm:t>
        <a:bodyPr/>
        <a:lstStyle/>
        <a:p>
          <a:endParaRPr lang="fr-FR"/>
        </a:p>
      </dgm:t>
    </dgm:pt>
    <dgm:pt modelId="{EB8738B9-B30B-49DC-82E6-AFCFD047D8E7}" type="pres">
      <dgm:prSet presAssocID="{1E27A49A-2BF1-48FA-A04E-CA56DD05DA11}" presName="rootConnector" presStyleLbl="node1" presStyleIdx="2" presStyleCnt="3"/>
      <dgm:spPr/>
      <dgm:t>
        <a:bodyPr/>
        <a:lstStyle/>
        <a:p>
          <a:pPr rtl="1"/>
          <a:endParaRPr lang="ar-SA"/>
        </a:p>
      </dgm:t>
    </dgm:pt>
    <dgm:pt modelId="{D857468E-98E5-4AB0-861A-19591B34C089}" type="pres">
      <dgm:prSet presAssocID="{1E27A49A-2BF1-48FA-A04E-CA56DD05DA11}" presName="childShape" presStyleCnt="0"/>
      <dgm:spPr/>
    </dgm:pt>
  </dgm:ptLst>
  <dgm:cxnLst>
    <dgm:cxn modelId="{28A9A228-67C7-4D76-A1C2-DF0B92D02ACA}" type="presOf" srcId="{EDF4B1FB-A1EE-4E8E-8197-C238DF8CBA24}" destId="{BD14E836-18CA-4540-ACE7-259B4FEB5660}" srcOrd="0" destOrd="0" presId="urn:microsoft.com/office/officeart/2005/8/layout/hierarchy3"/>
    <dgm:cxn modelId="{77F3DA0C-35E4-4DC0-B1C6-EDDBBE842D9B}" type="presOf" srcId="{1E27A49A-2BF1-48FA-A04E-CA56DD05DA11}" destId="{EB8738B9-B30B-49DC-82E6-AFCFD047D8E7}" srcOrd="1" destOrd="0" presId="urn:microsoft.com/office/officeart/2005/8/layout/hierarchy3"/>
    <dgm:cxn modelId="{82A23A40-99BC-4647-AC0E-1B83B78D46FE}" srcId="{88113ABB-B203-40EC-B7ED-47D72C967D11}" destId="{4CC1AB23-BC55-41B6-91BE-EBF35CC3CB29}" srcOrd="2" destOrd="0" parTransId="{9234A826-2C81-4A25-9AE9-C3DA183D3789}" sibTransId="{E62E294C-C08C-4B6A-A98F-7DE3A2DFB23B}"/>
    <dgm:cxn modelId="{33A456B1-7D43-4D3B-984F-E8ADB094D5FF}" type="presOf" srcId="{4CC1AB23-BC55-41B6-91BE-EBF35CC3CB29}" destId="{DC9D01A7-CDCF-428D-AE99-F2C709F1E941}" srcOrd="0" destOrd="0" presId="urn:microsoft.com/office/officeart/2005/8/layout/hierarchy3"/>
    <dgm:cxn modelId="{BA972527-306C-4B88-A569-0D22F5C915BB}" type="presOf" srcId="{88113ABB-B203-40EC-B7ED-47D72C967D11}" destId="{215B78F2-F585-4F4D-9306-74B927B027F5}" srcOrd="1" destOrd="0" presId="urn:microsoft.com/office/officeart/2005/8/layout/hierarchy3"/>
    <dgm:cxn modelId="{31FB3171-F136-4FBF-A8ED-BD74E6EF16B3}" srcId="{35B7A0FE-DD92-4E6A-A1AA-4C5852B4C942}" destId="{4E3A83A1-CBD1-443D-BC81-DAF66E587375}" srcOrd="0" destOrd="0" parTransId="{23126E0B-ABC7-4713-91FD-62967BD3E457}" sibTransId="{417BE321-2E30-4166-A2C7-A29502F45107}"/>
    <dgm:cxn modelId="{EABE34A1-B40E-4B3F-83C0-1331447F688E}" type="presOf" srcId="{D4202DA9-171F-4BD0-BEA5-534DB736FBBA}" destId="{325C5B38-C42C-42BE-8692-76E9947CC68B}" srcOrd="0" destOrd="0" presId="urn:microsoft.com/office/officeart/2005/8/layout/hierarchy3"/>
    <dgm:cxn modelId="{8BB857AD-DF9B-476D-A850-124565890D7C}" type="presOf" srcId="{95A6CBBC-6A65-4E27-A87D-7483775DF6C3}" destId="{A4026CDA-D0FA-4BA8-AEBC-CF29A2AE2100}" srcOrd="0" destOrd="0" presId="urn:microsoft.com/office/officeart/2005/8/layout/hierarchy3"/>
    <dgm:cxn modelId="{431D16D3-5BC0-4C04-A149-08E0D5399204}" srcId="{35B7A0FE-DD92-4E6A-A1AA-4C5852B4C942}" destId="{88113ABB-B203-40EC-B7ED-47D72C967D11}" srcOrd="1" destOrd="0" parTransId="{0CF4CB0F-B1BC-46FD-A9E5-0E9CD4D12B1A}" sibTransId="{D7F73740-BA96-461D-9872-19A7E7E38D2F}"/>
    <dgm:cxn modelId="{FF18FD9E-5892-41DF-A1B0-1363A6D3B2A3}" type="presOf" srcId="{E169BADC-CEA5-4B99-974E-ABDA3FE0DE7A}" destId="{4507E950-8BBE-4112-A47E-79D4072435D4}" srcOrd="0" destOrd="0" presId="urn:microsoft.com/office/officeart/2005/8/layout/hierarchy3"/>
    <dgm:cxn modelId="{380F8904-0388-4C1E-BC68-A14E009AEE30}" type="presOf" srcId="{408E7FDC-9ECC-4C2B-9E87-E402407E85BA}" destId="{D97D641D-CA79-4804-854E-306B03D8DB8C}" srcOrd="0" destOrd="0" presId="urn:microsoft.com/office/officeart/2005/8/layout/hierarchy3"/>
    <dgm:cxn modelId="{C856EBF2-30EA-4559-A155-A773DB8BEBA3}" type="presOf" srcId="{CFA71C50-1311-483E-B462-A1067597ACCE}" destId="{42D6B67E-C6AC-4172-93A3-ACB3793D50B6}" srcOrd="0" destOrd="0" presId="urn:microsoft.com/office/officeart/2005/8/layout/hierarchy3"/>
    <dgm:cxn modelId="{48736EAA-E0AE-4E1A-AD7B-DE6FCB3EF058}" srcId="{4E3A83A1-CBD1-443D-BC81-DAF66E587375}" destId="{EDF4B1FB-A1EE-4E8E-8197-C238DF8CBA24}" srcOrd="0" destOrd="0" parTransId="{408E7FDC-9ECC-4C2B-9E87-E402407E85BA}" sibTransId="{379A6C23-EBF7-4E88-95FA-C9B0DF354A37}"/>
    <dgm:cxn modelId="{41F17EC7-4005-424F-B8F1-F7EE4F5FCBD2}" type="presOf" srcId="{4E3A83A1-CBD1-443D-BC81-DAF66E587375}" destId="{5F643A28-FCFC-410D-8D0F-6F80D42A2E69}" srcOrd="1" destOrd="0" presId="urn:microsoft.com/office/officeart/2005/8/layout/hierarchy3"/>
    <dgm:cxn modelId="{2F96B1DC-3A25-406C-A719-620D8CEED41A}" type="presOf" srcId="{5C9CDF5B-456F-4ABB-80E7-C92EB51DE8EA}" destId="{9F25C917-0269-45EB-9EB1-942E033D03F2}" srcOrd="0" destOrd="0" presId="urn:microsoft.com/office/officeart/2005/8/layout/hierarchy3"/>
    <dgm:cxn modelId="{463D9EEB-EEAD-40BE-B358-A9BF94238A3D}" srcId="{88113ABB-B203-40EC-B7ED-47D72C967D11}" destId="{CFA71C50-1311-483E-B462-A1067597ACCE}" srcOrd="1" destOrd="0" parTransId="{5C9CDF5B-456F-4ABB-80E7-C92EB51DE8EA}" sibTransId="{59685028-30A8-4C39-BAD9-6D1BBA9DF812}"/>
    <dgm:cxn modelId="{804946B6-2347-40CB-9811-C5EA33B74DA2}" type="presOf" srcId="{35B7A0FE-DD92-4E6A-A1AA-4C5852B4C942}" destId="{084078F9-2F62-4C30-8E1A-8D2B09ADF11A}" srcOrd="0" destOrd="0" presId="urn:microsoft.com/office/officeart/2005/8/layout/hierarchy3"/>
    <dgm:cxn modelId="{7F88D966-B49C-4251-A732-A1099BEB467F}" srcId="{4E3A83A1-CBD1-443D-BC81-DAF66E587375}" destId="{E169BADC-CEA5-4B99-974E-ABDA3FE0DE7A}" srcOrd="1" destOrd="0" parTransId="{D6D05DD8-8863-424C-9562-1A86C6E34099}" sibTransId="{DE401103-AF9C-4F19-B4A9-4F938110991C}"/>
    <dgm:cxn modelId="{8C67CA6D-23F1-426C-A65F-C7C95798C5BA}" type="presOf" srcId="{D6D05DD8-8863-424C-9562-1A86C6E34099}" destId="{FF3BAF37-2505-4788-8068-7EA68A2BB11B}" srcOrd="0" destOrd="0" presId="urn:microsoft.com/office/officeart/2005/8/layout/hierarchy3"/>
    <dgm:cxn modelId="{277DB6CB-73A4-4AE5-9C67-26DD6C4677DD}" type="presOf" srcId="{4E3A83A1-CBD1-443D-BC81-DAF66E587375}" destId="{8988A519-7115-4571-ADAF-FD5A0CAD5CBB}" srcOrd="0" destOrd="0" presId="urn:microsoft.com/office/officeart/2005/8/layout/hierarchy3"/>
    <dgm:cxn modelId="{3C5D48FC-42F0-4C98-8AEC-03436ECB0E76}" srcId="{88113ABB-B203-40EC-B7ED-47D72C967D11}" destId="{D4202DA9-171F-4BD0-BEA5-534DB736FBBA}" srcOrd="0" destOrd="0" parTransId="{95A6CBBC-6A65-4E27-A87D-7483775DF6C3}" sibTransId="{5F0136F6-2196-48CF-9B3E-BF6ABD296276}"/>
    <dgm:cxn modelId="{796C8A03-AD47-47ED-9843-08258E819E23}" type="presOf" srcId="{1E27A49A-2BF1-48FA-A04E-CA56DD05DA11}" destId="{F5C24C25-DE83-422C-9687-DA1977A7239B}" srcOrd="0" destOrd="0" presId="urn:microsoft.com/office/officeart/2005/8/layout/hierarchy3"/>
    <dgm:cxn modelId="{A54D0B0C-206A-47D2-A945-40F1DB1D4331}" type="presOf" srcId="{9234A826-2C81-4A25-9AE9-C3DA183D3789}" destId="{BEF965B9-E249-48E3-BF2B-92DC0E54D074}" srcOrd="0" destOrd="0" presId="urn:microsoft.com/office/officeart/2005/8/layout/hierarchy3"/>
    <dgm:cxn modelId="{3AF3C15D-F21D-4C9A-A93F-0A795E757F80}" srcId="{35B7A0FE-DD92-4E6A-A1AA-4C5852B4C942}" destId="{1E27A49A-2BF1-48FA-A04E-CA56DD05DA11}" srcOrd="2" destOrd="0" parTransId="{6DFAB857-D733-47AE-BA63-D1EC492890AC}" sibTransId="{E56B9EBC-CB3D-438F-9E71-390A6675B7CF}"/>
    <dgm:cxn modelId="{A9282189-56BB-49C6-BCFF-E647C793623C}" type="presOf" srcId="{88113ABB-B203-40EC-B7ED-47D72C967D11}" destId="{26F0FCB9-C3EC-45A5-9E95-A3AA78C86D6D}" srcOrd="0" destOrd="0" presId="urn:microsoft.com/office/officeart/2005/8/layout/hierarchy3"/>
    <dgm:cxn modelId="{BFF02BBD-B674-41D3-AB05-EA87AE8182FB}" type="presParOf" srcId="{084078F9-2F62-4C30-8E1A-8D2B09ADF11A}" destId="{FD430742-4856-4AC4-A32F-25E37E5D733E}" srcOrd="0" destOrd="0" presId="urn:microsoft.com/office/officeart/2005/8/layout/hierarchy3"/>
    <dgm:cxn modelId="{70C3E419-6388-4E23-A039-168769EFA766}" type="presParOf" srcId="{FD430742-4856-4AC4-A32F-25E37E5D733E}" destId="{AD27D9F1-E1E7-4A2E-80EB-7E5A97A455B7}" srcOrd="0" destOrd="0" presId="urn:microsoft.com/office/officeart/2005/8/layout/hierarchy3"/>
    <dgm:cxn modelId="{9C8E61F0-92E3-41BB-ACE7-EE8B4C2E7388}" type="presParOf" srcId="{AD27D9F1-E1E7-4A2E-80EB-7E5A97A455B7}" destId="{8988A519-7115-4571-ADAF-FD5A0CAD5CBB}" srcOrd="0" destOrd="0" presId="urn:microsoft.com/office/officeart/2005/8/layout/hierarchy3"/>
    <dgm:cxn modelId="{F8B07A79-2C2B-4343-BDB0-375851469FCA}" type="presParOf" srcId="{AD27D9F1-E1E7-4A2E-80EB-7E5A97A455B7}" destId="{5F643A28-FCFC-410D-8D0F-6F80D42A2E69}" srcOrd="1" destOrd="0" presId="urn:microsoft.com/office/officeart/2005/8/layout/hierarchy3"/>
    <dgm:cxn modelId="{00578DAB-71EF-4AB5-8AFB-9C8B17A4695F}" type="presParOf" srcId="{FD430742-4856-4AC4-A32F-25E37E5D733E}" destId="{D2D413B2-FA75-41B4-B3BB-8DBDD2807942}" srcOrd="1" destOrd="0" presId="urn:microsoft.com/office/officeart/2005/8/layout/hierarchy3"/>
    <dgm:cxn modelId="{1AD75D90-24C3-4738-B985-EF2510880A11}" type="presParOf" srcId="{D2D413B2-FA75-41B4-B3BB-8DBDD2807942}" destId="{D97D641D-CA79-4804-854E-306B03D8DB8C}" srcOrd="0" destOrd="0" presId="urn:microsoft.com/office/officeart/2005/8/layout/hierarchy3"/>
    <dgm:cxn modelId="{002FD07E-7710-4998-86A6-6A7C6E7B9553}" type="presParOf" srcId="{D2D413B2-FA75-41B4-B3BB-8DBDD2807942}" destId="{BD14E836-18CA-4540-ACE7-259B4FEB5660}" srcOrd="1" destOrd="0" presId="urn:microsoft.com/office/officeart/2005/8/layout/hierarchy3"/>
    <dgm:cxn modelId="{A6D9FAB6-933C-403F-9979-1B7EC3CF02C3}" type="presParOf" srcId="{D2D413B2-FA75-41B4-B3BB-8DBDD2807942}" destId="{FF3BAF37-2505-4788-8068-7EA68A2BB11B}" srcOrd="2" destOrd="0" presId="urn:microsoft.com/office/officeart/2005/8/layout/hierarchy3"/>
    <dgm:cxn modelId="{A453A558-43C6-4B86-88CC-2FE529A3B51E}" type="presParOf" srcId="{D2D413B2-FA75-41B4-B3BB-8DBDD2807942}" destId="{4507E950-8BBE-4112-A47E-79D4072435D4}" srcOrd="3" destOrd="0" presId="urn:microsoft.com/office/officeart/2005/8/layout/hierarchy3"/>
    <dgm:cxn modelId="{C71D2228-F238-4D2D-8F12-80C137F95461}" type="presParOf" srcId="{084078F9-2F62-4C30-8E1A-8D2B09ADF11A}" destId="{4A4DEA1D-1B94-4D6F-8B3B-6098A47B5FED}" srcOrd="1" destOrd="0" presId="urn:microsoft.com/office/officeart/2005/8/layout/hierarchy3"/>
    <dgm:cxn modelId="{1243EF0E-82FC-4EFF-8C57-B48E2231B41D}" type="presParOf" srcId="{4A4DEA1D-1B94-4D6F-8B3B-6098A47B5FED}" destId="{4D067A51-C096-4E0A-AF75-F3EF2CB4EA3B}" srcOrd="0" destOrd="0" presId="urn:microsoft.com/office/officeart/2005/8/layout/hierarchy3"/>
    <dgm:cxn modelId="{17D65D86-D8E4-40DE-86C6-02C5C2E90C22}" type="presParOf" srcId="{4D067A51-C096-4E0A-AF75-F3EF2CB4EA3B}" destId="{26F0FCB9-C3EC-45A5-9E95-A3AA78C86D6D}" srcOrd="0" destOrd="0" presId="urn:microsoft.com/office/officeart/2005/8/layout/hierarchy3"/>
    <dgm:cxn modelId="{936C0D7E-2867-4063-80AF-17583704369A}" type="presParOf" srcId="{4D067A51-C096-4E0A-AF75-F3EF2CB4EA3B}" destId="{215B78F2-F585-4F4D-9306-74B927B027F5}" srcOrd="1" destOrd="0" presId="urn:microsoft.com/office/officeart/2005/8/layout/hierarchy3"/>
    <dgm:cxn modelId="{28099C43-BB88-47A3-A922-6429696440D2}" type="presParOf" srcId="{4A4DEA1D-1B94-4D6F-8B3B-6098A47B5FED}" destId="{3718B1AB-1733-4D61-A7C3-911A10509595}" srcOrd="1" destOrd="0" presId="urn:microsoft.com/office/officeart/2005/8/layout/hierarchy3"/>
    <dgm:cxn modelId="{0C0E19B7-54FE-4616-B55A-622FBAF0AE27}" type="presParOf" srcId="{3718B1AB-1733-4D61-A7C3-911A10509595}" destId="{A4026CDA-D0FA-4BA8-AEBC-CF29A2AE2100}" srcOrd="0" destOrd="0" presId="urn:microsoft.com/office/officeart/2005/8/layout/hierarchy3"/>
    <dgm:cxn modelId="{A2A91CD0-8238-47BA-B68A-6CDD2CDFE2CF}" type="presParOf" srcId="{3718B1AB-1733-4D61-A7C3-911A10509595}" destId="{325C5B38-C42C-42BE-8692-76E9947CC68B}" srcOrd="1" destOrd="0" presId="urn:microsoft.com/office/officeart/2005/8/layout/hierarchy3"/>
    <dgm:cxn modelId="{CE55B45D-711C-42B1-B235-E19DDAE1B1E0}" type="presParOf" srcId="{3718B1AB-1733-4D61-A7C3-911A10509595}" destId="{9F25C917-0269-45EB-9EB1-942E033D03F2}" srcOrd="2" destOrd="0" presId="urn:microsoft.com/office/officeart/2005/8/layout/hierarchy3"/>
    <dgm:cxn modelId="{A12E4FED-4982-405C-8CBB-6028A5367022}" type="presParOf" srcId="{3718B1AB-1733-4D61-A7C3-911A10509595}" destId="{42D6B67E-C6AC-4172-93A3-ACB3793D50B6}" srcOrd="3" destOrd="0" presId="urn:microsoft.com/office/officeart/2005/8/layout/hierarchy3"/>
    <dgm:cxn modelId="{ED1E0913-D257-4911-BAB5-A1D130C73F8D}" type="presParOf" srcId="{3718B1AB-1733-4D61-A7C3-911A10509595}" destId="{BEF965B9-E249-48E3-BF2B-92DC0E54D074}" srcOrd="4" destOrd="0" presId="urn:microsoft.com/office/officeart/2005/8/layout/hierarchy3"/>
    <dgm:cxn modelId="{FA90AE91-7942-4E0E-8D45-EE26000B6FDA}" type="presParOf" srcId="{3718B1AB-1733-4D61-A7C3-911A10509595}" destId="{DC9D01A7-CDCF-428D-AE99-F2C709F1E941}" srcOrd="5" destOrd="0" presId="urn:microsoft.com/office/officeart/2005/8/layout/hierarchy3"/>
    <dgm:cxn modelId="{CB293D62-9A62-4872-8603-55363503E254}" type="presParOf" srcId="{084078F9-2F62-4C30-8E1A-8D2B09ADF11A}" destId="{AA51BB5C-7D90-41C1-BDBE-82C8531F300A}" srcOrd="2" destOrd="0" presId="urn:microsoft.com/office/officeart/2005/8/layout/hierarchy3"/>
    <dgm:cxn modelId="{1B76FB4B-6279-4F72-AB51-9C776E4B1A0E}" type="presParOf" srcId="{AA51BB5C-7D90-41C1-BDBE-82C8531F300A}" destId="{7FD76F87-0CF7-4710-926A-A629DBFBFEA2}" srcOrd="0" destOrd="0" presId="urn:microsoft.com/office/officeart/2005/8/layout/hierarchy3"/>
    <dgm:cxn modelId="{1803AEF2-A527-46F6-9ABD-BD78B9D00C50}" type="presParOf" srcId="{7FD76F87-0CF7-4710-926A-A629DBFBFEA2}" destId="{F5C24C25-DE83-422C-9687-DA1977A7239B}" srcOrd="0" destOrd="0" presId="urn:microsoft.com/office/officeart/2005/8/layout/hierarchy3"/>
    <dgm:cxn modelId="{84D3BF02-CEC3-494A-A4B4-6612C02AF21E}" type="presParOf" srcId="{7FD76F87-0CF7-4710-926A-A629DBFBFEA2}" destId="{EB8738B9-B30B-49DC-82E6-AFCFD047D8E7}" srcOrd="1" destOrd="0" presId="urn:microsoft.com/office/officeart/2005/8/layout/hierarchy3"/>
    <dgm:cxn modelId="{5497E68B-EA09-451B-9B3D-F52CAA08E972}" type="presParOf" srcId="{AA51BB5C-7D90-41C1-BDBE-82C8531F300A}" destId="{D857468E-98E5-4AB0-861A-19591B34C08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5B7A0FE-DD92-4E6A-A1AA-4C5852B4C94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A83A1-CBD1-443D-BC81-DAF66E58737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تقنيات العمل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126E0B-ABC7-4713-91FD-62967BD3E457}" type="parTrans" cxnId="{31FB3171-F136-4FBF-A8ED-BD74E6EF16B3}">
      <dgm:prSet/>
      <dgm:spPr/>
      <dgm:t>
        <a:bodyPr/>
        <a:lstStyle/>
        <a:p>
          <a:endParaRPr lang="fr-FR"/>
        </a:p>
      </dgm:t>
    </dgm:pt>
    <dgm:pt modelId="{417BE321-2E30-4166-A2C7-A29502F45107}" type="sibTrans" cxnId="{31FB3171-F136-4FBF-A8ED-BD74E6EF16B3}">
      <dgm:prSet/>
      <dgm:spPr/>
      <dgm:t>
        <a:bodyPr/>
        <a:lstStyle/>
        <a:p>
          <a:endParaRPr lang="fr-FR"/>
        </a:p>
      </dgm:t>
    </dgm:pt>
    <dgm:pt modelId="{EDF4B1FB-A1EE-4E8E-8197-C238DF8CBA24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اتخاذ القرارات الإدارية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8E7FDC-9ECC-4C2B-9E87-E402407E85BA}" type="parTrans" cxnId="{48736EAA-E0AE-4E1A-AD7B-DE6FCB3EF058}">
      <dgm:prSet/>
      <dgm:spPr/>
      <dgm:t>
        <a:bodyPr/>
        <a:lstStyle/>
        <a:p>
          <a:endParaRPr lang="fr-FR"/>
        </a:p>
      </dgm:t>
    </dgm:pt>
    <dgm:pt modelId="{379A6C23-EBF7-4E88-95FA-C9B0DF354A37}" type="sibTrans" cxnId="{48736EAA-E0AE-4E1A-AD7B-DE6FCB3EF058}">
      <dgm:prSet/>
      <dgm:spPr/>
      <dgm:t>
        <a:bodyPr/>
        <a:lstStyle/>
        <a:p>
          <a:endParaRPr lang="fr-FR"/>
        </a:p>
      </dgm:t>
    </dgm:pt>
    <dgm:pt modelId="{1E27A49A-2BF1-48FA-A04E-CA56DD05DA1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تقنيات التنظيم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AB857-D733-47AE-BA63-D1EC492890AC}" type="parTrans" cxnId="{3AF3C15D-F21D-4C9A-A93F-0A795E757F80}">
      <dgm:prSet/>
      <dgm:spPr/>
      <dgm:t>
        <a:bodyPr/>
        <a:lstStyle/>
        <a:p>
          <a:endParaRPr lang="fr-FR"/>
        </a:p>
      </dgm:t>
    </dgm:pt>
    <dgm:pt modelId="{E56B9EBC-CB3D-438F-9E71-390A6675B7CF}" type="sibTrans" cxnId="{3AF3C15D-F21D-4C9A-A93F-0A795E757F80}">
      <dgm:prSet/>
      <dgm:spPr/>
      <dgm:t>
        <a:bodyPr/>
        <a:lstStyle/>
        <a:p>
          <a:endParaRPr lang="fr-FR"/>
        </a:p>
      </dgm:t>
    </dgm:pt>
    <dgm:pt modelId="{D991AF2D-B35E-4B00-8EAB-BC0A60C5ECA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التمثيل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7232AF-D583-4232-AE1E-5C27BB0C394F}" type="parTrans" cxnId="{25C2F24A-7193-4E23-92F5-3E1A6937CFF8}">
      <dgm:prSet/>
      <dgm:spPr/>
      <dgm:t>
        <a:bodyPr/>
        <a:lstStyle/>
        <a:p>
          <a:endParaRPr lang="fr-FR"/>
        </a:p>
      </dgm:t>
    </dgm:pt>
    <dgm:pt modelId="{81208BFE-6466-41EA-AFED-032C1A6367AE}" type="sibTrans" cxnId="{25C2F24A-7193-4E23-92F5-3E1A6937CFF8}">
      <dgm:prSet/>
      <dgm:spPr/>
      <dgm:t>
        <a:bodyPr/>
        <a:lstStyle/>
        <a:p>
          <a:endParaRPr lang="fr-FR"/>
        </a:p>
      </dgm:t>
    </dgm:pt>
    <dgm:pt modelId="{F60AF0CC-3B1D-4474-ABF4-13DDF904D75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الوصاية والرقابة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0F9689C-B409-4751-9D77-44008DC5698A}" type="parTrans" cxnId="{A623D978-5509-4E2A-A6ED-A226EED6E78D}">
      <dgm:prSet/>
      <dgm:spPr/>
      <dgm:t>
        <a:bodyPr/>
        <a:lstStyle/>
        <a:p>
          <a:endParaRPr lang="fr-FR"/>
        </a:p>
      </dgm:t>
    </dgm:pt>
    <dgm:pt modelId="{17FA4141-36BB-40CD-9DDE-69B3D64C1585}" type="sibTrans" cxnId="{A623D978-5509-4E2A-A6ED-A226EED6E78D}">
      <dgm:prSet/>
      <dgm:spPr/>
      <dgm:t>
        <a:bodyPr/>
        <a:lstStyle/>
        <a:p>
          <a:endParaRPr lang="fr-FR"/>
        </a:p>
      </dgm:t>
    </dgm:pt>
    <dgm:pt modelId="{E169BADC-CEA5-4B99-974E-ABDA3FE0DE7A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تنفيذ القرارات الإدارية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D05DD8-8863-424C-9562-1A86C6E34099}" type="parTrans" cxnId="{7F88D966-B49C-4251-A732-A1099BEB467F}">
      <dgm:prSet/>
      <dgm:spPr/>
      <dgm:t>
        <a:bodyPr/>
        <a:lstStyle/>
        <a:p>
          <a:endParaRPr lang="fr-FR"/>
        </a:p>
      </dgm:t>
    </dgm:pt>
    <dgm:pt modelId="{DE401103-AF9C-4F19-B4A9-4F938110991C}" type="sibTrans" cxnId="{7F88D966-B49C-4251-A732-A1099BEB467F}">
      <dgm:prSet/>
      <dgm:spPr/>
      <dgm:t>
        <a:bodyPr/>
        <a:lstStyle/>
        <a:p>
          <a:endParaRPr lang="fr-FR"/>
        </a:p>
      </dgm:t>
    </dgm:pt>
    <dgm:pt modelId="{B9648628-CA28-48D4-93E2-1768F3798C7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المؤسسات العمومية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86CC422-AC0C-4BC2-952C-53274A82CA15}" type="parTrans" cxnId="{802C30DE-5BE4-4361-BFDC-65D8A086E239}">
      <dgm:prSet/>
      <dgm:spPr/>
    </dgm:pt>
    <dgm:pt modelId="{3024F7D5-01D9-4804-9C39-1B63ABA4DD95}" type="sibTrans" cxnId="{802C30DE-5BE4-4361-BFDC-65D8A086E239}">
      <dgm:prSet/>
      <dgm:spPr/>
    </dgm:pt>
    <dgm:pt modelId="{FA154F99-F6F2-4AC9-A97F-FE0122139DBA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الحماية الخاصة للأشخاص والأموال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5B547F3-7AED-468F-8C97-1DF80D478E46}" type="parTrans" cxnId="{008736E7-C842-48D8-BDDE-F42427F0B806}">
      <dgm:prSet/>
      <dgm:spPr/>
    </dgm:pt>
    <dgm:pt modelId="{80B6CF92-A448-4C1E-9471-4DD2DC71D738}" type="sibTrans" cxnId="{008736E7-C842-48D8-BDDE-F42427F0B806}">
      <dgm:prSet/>
      <dgm:spPr/>
    </dgm:pt>
    <dgm:pt modelId="{084078F9-2F62-4C30-8E1A-8D2B09ADF11A}" type="pres">
      <dgm:prSet presAssocID="{35B7A0FE-DD92-4E6A-A1AA-4C5852B4C9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FD430742-4856-4AC4-A32F-25E37E5D733E}" type="pres">
      <dgm:prSet presAssocID="{4E3A83A1-CBD1-443D-BC81-DAF66E587375}" presName="root" presStyleCnt="0"/>
      <dgm:spPr/>
    </dgm:pt>
    <dgm:pt modelId="{AD27D9F1-E1E7-4A2E-80EB-7E5A97A455B7}" type="pres">
      <dgm:prSet presAssocID="{4E3A83A1-CBD1-443D-BC81-DAF66E587375}" presName="rootComposite" presStyleCnt="0"/>
      <dgm:spPr/>
    </dgm:pt>
    <dgm:pt modelId="{8988A519-7115-4571-ADAF-FD5A0CAD5CBB}" type="pres">
      <dgm:prSet presAssocID="{4E3A83A1-CBD1-443D-BC81-DAF66E587375}" presName="rootText" presStyleLbl="node1" presStyleIdx="0" presStyleCnt="2"/>
      <dgm:spPr/>
      <dgm:t>
        <a:bodyPr/>
        <a:lstStyle/>
        <a:p>
          <a:pPr rtl="1"/>
          <a:endParaRPr lang="ar-SA"/>
        </a:p>
      </dgm:t>
    </dgm:pt>
    <dgm:pt modelId="{5F643A28-FCFC-410D-8D0F-6F80D42A2E69}" type="pres">
      <dgm:prSet presAssocID="{4E3A83A1-CBD1-443D-BC81-DAF66E587375}" presName="rootConnector" presStyleLbl="node1" presStyleIdx="0" presStyleCnt="2"/>
      <dgm:spPr/>
      <dgm:t>
        <a:bodyPr/>
        <a:lstStyle/>
        <a:p>
          <a:pPr rtl="1"/>
          <a:endParaRPr lang="ar-SA"/>
        </a:p>
      </dgm:t>
    </dgm:pt>
    <dgm:pt modelId="{D2D413B2-FA75-41B4-B3BB-8DBDD2807942}" type="pres">
      <dgm:prSet presAssocID="{4E3A83A1-CBD1-443D-BC81-DAF66E587375}" presName="childShape" presStyleCnt="0"/>
      <dgm:spPr/>
    </dgm:pt>
    <dgm:pt modelId="{D97D641D-CA79-4804-854E-306B03D8DB8C}" type="pres">
      <dgm:prSet presAssocID="{408E7FDC-9ECC-4C2B-9E87-E402407E85BA}" presName="Name13" presStyleLbl="parChTrans1D2" presStyleIdx="0" presStyleCnt="6"/>
      <dgm:spPr/>
      <dgm:t>
        <a:bodyPr/>
        <a:lstStyle/>
        <a:p>
          <a:pPr rtl="1"/>
          <a:endParaRPr lang="ar-SA"/>
        </a:p>
      </dgm:t>
    </dgm:pt>
    <dgm:pt modelId="{BD14E836-18CA-4540-ACE7-259B4FEB5660}" type="pres">
      <dgm:prSet presAssocID="{EDF4B1FB-A1EE-4E8E-8197-C238DF8CBA24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F3BAF37-2505-4788-8068-7EA68A2BB11B}" type="pres">
      <dgm:prSet presAssocID="{D6D05DD8-8863-424C-9562-1A86C6E34099}" presName="Name13" presStyleLbl="parChTrans1D2" presStyleIdx="1" presStyleCnt="6"/>
      <dgm:spPr/>
      <dgm:t>
        <a:bodyPr/>
        <a:lstStyle/>
        <a:p>
          <a:pPr rtl="1"/>
          <a:endParaRPr lang="ar-SA"/>
        </a:p>
      </dgm:t>
    </dgm:pt>
    <dgm:pt modelId="{4507E950-8BBE-4112-A47E-79D4072435D4}" type="pres">
      <dgm:prSet presAssocID="{E169BADC-CEA5-4B99-974E-ABDA3FE0DE7A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A51BB5C-7D90-41C1-BDBE-82C8531F300A}" type="pres">
      <dgm:prSet presAssocID="{1E27A49A-2BF1-48FA-A04E-CA56DD05DA11}" presName="root" presStyleCnt="0"/>
      <dgm:spPr/>
    </dgm:pt>
    <dgm:pt modelId="{7FD76F87-0CF7-4710-926A-A629DBFBFEA2}" type="pres">
      <dgm:prSet presAssocID="{1E27A49A-2BF1-48FA-A04E-CA56DD05DA11}" presName="rootComposite" presStyleCnt="0"/>
      <dgm:spPr/>
    </dgm:pt>
    <dgm:pt modelId="{F5C24C25-DE83-422C-9687-DA1977A7239B}" type="pres">
      <dgm:prSet presAssocID="{1E27A49A-2BF1-48FA-A04E-CA56DD05DA11}" presName="rootText" presStyleLbl="node1" presStyleIdx="1" presStyleCnt="2"/>
      <dgm:spPr/>
      <dgm:t>
        <a:bodyPr/>
        <a:lstStyle/>
        <a:p>
          <a:endParaRPr lang="fr-FR"/>
        </a:p>
      </dgm:t>
    </dgm:pt>
    <dgm:pt modelId="{EB8738B9-B30B-49DC-82E6-AFCFD047D8E7}" type="pres">
      <dgm:prSet presAssocID="{1E27A49A-2BF1-48FA-A04E-CA56DD05DA11}" presName="rootConnector" presStyleLbl="node1" presStyleIdx="1" presStyleCnt="2"/>
      <dgm:spPr/>
      <dgm:t>
        <a:bodyPr/>
        <a:lstStyle/>
        <a:p>
          <a:pPr rtl="1"/>
          <a:endParaRPr lang="ar-SA"/>
        </a:p>
      </dgm:t>
    </dgm:pt>
    <dgm:pt modelId="{D857468E-98E5-4AB0-861A-19591B34C089}" type="pres">
      <dgm:prSet presAssocID="{1E27A49A-2BF1-48FA-A04E-CA56DD05DA11}" presName="childShape" presStyleCnt="0"/>
      <dgm:spPr/>
    </dgm:pt>
    <dgm:pt modelId="{20F5FB54-566C-43C9-932E-38BA3011BC9A}" type="pres">
      <dgm:prSet presAssocID="{AE7232AF-D583-4232-AE1E-5C27BB0C394F}" presName="Name13" presStyleLbl="parChTrans1D2" presStyleIdx="2" presStyleCnt="6"/>
      <dgm:spPr/>
      <dgm:t>
        <a:bodyPr/>
        <a:lstStyle/>
        <a:p>
          <a:pPr rtl="1"/>
          <a:endParaRPr lang="ar-SA"/>
        </a:p>
      </dgm:t>
    </dgm:pt>
    <dgm:pt modelId="{8BF34E75-BE9F-4BFE-81DB-AC2BDD4AF432}" type="pres">
      <dgm:prSet presAssocID="{D991AF2D-B35E-4B00-8EAB-BC0A60C5ECA1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89FF04-F437-4BDB-BE18-35394039F106}" type="pres">
      <dgm:prSet presAssocID="{60F9689C-B409-4751-9D77-44008DC5698A}" presName="Name13" presStyleLbl="parChTrans1D2" presStyleIdx="3" presStyleCnt="6"/>
      <dgm:spPr/>
      <dgm:t>
        <a:bodyPr/>
        <a:lstStyle/>
        <a:p>
          <a:pPr rtl="1"/>
          <a:endParaRPr lang="ar-SA"/>
        </a:p>
      </dgm:t>
    </dgm:pt>
    <dgm:pt modelId="{E91A8CB5-B328-4F5B-A286-F200E3A4C6D2}" type="pres">
      <dgm:prSet presAssocID="{F60AF0CC-3B1D-4474-ABF4-13DDF904D75C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CD46F51-FD22-47BE-A456-11A78B9F38FE}" type="pres">
      <dgm:prSet presAssocID="{786CC422-AC0C-4BC2-952C-53274A82CA15}" presName="Name13" presStyleLbl="parChTrans1D2" presStyleIdx="4" presStyleCnt="6"/>
      <dgm:spPr/>
    </dgm:pt>
    <dgm:pt modelId="{2CBC9211-51A8-408B-9E57-54E910CFA282}" type="pres">
      <dgm:prSet presAssocID="{B9648628-CA28-48D4-93E2-1768F3798C71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385CE67-98A9-4B4D-8A1E-2CF8689E9C53}" type="pres">
      <dgm:prSet presAssocID="{95B547F3-7AED-468F-8C97-1DF80D478E46}" presName="Name13" presStyleLbl="parChTrans1D2" presStyleIdx="5" presStyleCnt="6"/>
      <dgm:spPr/>
    </dgm:pt>
    <dgm:pt modelId="{6B1C2A74-643C-45CA-BBF7-E1F4CD10C56B}" type="pres">
      <dgm:prSet presAssocID="{FA154F99-F6F2-4AC9-A97F-FE0122139DBA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13774C13-5638-46D9-8B88-74E364780ADE}" type="presOf" srcId="{1E27A49A-2BF1-48FA-A04E-CA56DD05DA11}" destId="{EB8738B9-B30B-49DC-82E6-AFCFD047D8E7}" srcOrd="1" destOrd="0" presId="urn:microsoft.com/office/officeart/2005/8/layout/hierarchy3"/>
    <dgm:cxn modelId="{1777428D-4582-4C1B-963F-2085D09D3EC5}" type="presOf" srcId="{786CC422-AC0C-4BC2-952C-53274A82CA15}" destId="{1CD46F51-FD22-47BE-A456-11A78B9F38FE}" srcOrd="0" destOrd="0" presId="urn:microsoft.com/office/officeart/2005/8/layout/hierarchy3"/>
    <dgm:cxn modelId="{386B2CD8-CC4D-47F5-9CDB-E9891D6151A6}" type="presOf" srcId="{EDF4B1FB-A1EE-4E8E-8197-C238DF8CBA24}" destId="{BD14E836-18CA-4540-ACE7-259B4FEB5660}" srcOrd="0" destOrd="0" presId="urn:microsoft.com/office/officeart/2005/8/layout/hierarchy3"/>
    <dgm:cxn modelId="{802C30DE-5BE4-4361-BFDC-65D8A086E239}" srcId="{1E27A49A-2BF1-48FA-A04E-CA56DD05DA11}" destId="{B9648628-CA28-48D4-93E2-1768F3798C71}" srcOrd="2" destOrd="0" parTransId="{786CC422-AC0C-4BC2-952C-53274A82CA15}" sibTransId="{3024F7D5-01D9-4804-9C39-1B63ABA4DD95}"/>
    <dgm:cxn modelId="{31FB3171-F136-4FBF-A8ED-BD74E6EF16B3}" srcId="{35B7A0FE-DD92-4E6A-A1AA-4C5852B4C942}" destId="{4E3A83A1-CBD1-443D-BC81-DAF66E587375}" srcOrd="0" destOrd="0" parTransId="{23126E0B-ABC7-4713-91FD-62967BD3E457}" sibTransId="{417BE321-2E30-4166-A2C7-A29502F45107}"/>
    <dgm:cxn modelId="{A92869C2-D9D3-45F2-B6EF-87B102C54F05}" type="presOf" srcId="{60F9689C-B409-4751-9D77-44008DC5698A}" destId="{4289FF04-F437-4BDB-BE18-35394039F106}" srcOrd="0" destOrd="0" presId="urn:microsoft.com/office/officeart/2005/8/layout/hierarchy3"/>
    <dgm:cxn modelId="{05F5FAD5-A4DE-45B1-BD14-318426E98549}" type="presOf" srcId="{408E7FDC-9ECC-4C2B-9E87-E402407E85BA}" destId="{D97D641D-CA79-4804-854E-306B03D8DB8C}" srcOrd="0" destOrd="0" presId="urn:microsoft.com/office/officeart/2005/8/layout/hierarchy3"/>
    <dgm:cxn modelId="{A623D978-5509-4E2A-A6ED-A226EED6E78D}" srcId="{1E27A49A-2BF1-48FA-A04E-CA56DD05DA11}" destId="{F60AF0CC-3B1D-4474-ABF4-13DDF904D75C}" srcOrd="1" destOrd="0" parTransId="{60F9689C-B409-4751-9D77-44008DC5698A}" sibTransId="{17FA4141-36BB-40CD-9DDE-69B3D64C1585}"/>
    <dgm:cxn modelId="{E2DACCF7-F89D-4BFE-81E9-F20813945462}" type="presOf" srcId="{FA154F99-F6F2-4AC9-A97F-FE0122139DBA}" destId="{6B1C2A74-643C-45CA-BBF7-E1F4CD10C56B}" srcOrd="0" destOrd="0" presId="urn:microsoft.com/office/officeart/2005/8/layout/hierarchy3"/>
    <dgm:cxn modelId="{008736E7-C842-48D8-BDDE-F42427F0B806}" srcId="{1E27A49A-2BF1-48FA-A04E-CA56DD05DA11}" destId="{FA154F99-F6F2-4AC9-A97F-FE0122139DBA}" srcOrd="3" destOrd="0" parTransId="{95B547F3-7AED-468F-8C97-1DF80D478E46}" sibTransId="{80B6CF92-A448-4C1E-9471-4DD2DC71D738}"/>
    <dgm:cxn modelId="{64765CEA-25A8-450E-8F44-9B183144FCC0}" type="presOf" srcId="{95B547F3-7AED-468F-8C97-1DF80D478E46}" destId="{B385CE67-98A9-4B4D-8A1E-2CF8689E9C53}" srcOrd="0" destOrd="0" presId="urn:microsoft.com/office/officeart/2005/8/layout/hierarchy3"/>
    <dgm:cxn modelId="{3A8C3B71-9849-4930-82A0-3FDDA33477DA}" type="presOf" srcId="{F60AF0CC-3B1D-4474-ABF4-13DDF904D75C}" destId="{E91A8CB5-B328-4F5B-A286-F200E3A4C6D2}" srcOrd="0" destOrd="0" presId="urn:microsoft.com/office/officeart/2005/8/layout/hierarchy3"/>
    <dgm:cxn modelId="{25C2F24A-7193-4E23-92F5-3E1A6937CFF8}" srcId="{1E27A49A-2BF1-48FA-A04E-CA56DD05DA11}" destId="{D991AF2D-B35E-4B00-8EAB-BC0A60C5ECA1}" srcOrd="0" destOrd="0" parTransId="{AE7232AF-D583-4232-AE1E-5C27BB0C394F}" sibTransId="{81208BFE-6466-41EA-AFED-032C1A6367AE}"/>
    <dgm:cxn modelId="{48736EAA-E0AE-4E1A-AD7B-DE6FCB3EF058}" srcId="{4E3A83A1-CBD1-443D-BC81-DAF66E587375}" destId="{EDF4B1FB-A1EE-4E8E-8197-C238DF8CBA24}" srcOrd="0" destOrd="0" parTransId="{408E7FDC-9ECC-4C2B-9E87-E402407E85BA}" sibTransId="{379A6C23-EBF7-4E88-95FA-C9B0DF354A37}"/>
    <dgm:cxn modelId="{3B1C5D10-14FC-495D-853B-384869242A62}" type="presOf" srcId="{35B7A0FE-DD92-4E6A-A1AA-4C5852B4C942}" destId="{084078F9-2F62-4C30-8E1A-8D2B09ADF11A}" srcOrd="0" destOrd="0" presId="urn:microsoft.com/office/officeart/2005/8/layout/hierarchy3"/>
    <dgm:cxn modelId="{6F5D50BB-6876-4FDA-A3C7-0D3654B70041}" type="presOf" srcId="{E169BADC-CEA5-4B99-974E-ABDA3FE0DE7A}" destId="{4507E950-8BBE-4112-A47E-79D4072435D4}" srcOrd="0" destOrd="0" presId="urn:microsoft.com/office/officeart/2005/8/layout/hierarchy3"/>
    <dgm:cxn modelId="{66CF9B48-8E09-4E85-ABE2-2842B5B27375}" type="presOf" srcId="{4E3A83A1-CBD1-443D-BC81-DAF66E587375}" destId="{5F643A28-FCFC-410D-8D0F-6F80D42A2E69}" srcOrd="1" destOrd="0" presId="urn:microsoft.com/office/officeart/2005/8/layout/hierarchy3"/>
    <dgm:cxn modelId="{7F88D966-B49C-4251-A732-A1099BEB467F}" srcId="{4E3A83A1-CBD1-443D-BC81-DAF66E587375}" destId="{E169BADC-CEA5-4B99-974E-ABDA3FE0DE7A}" srcOrd="1" destOrd="0" parTransId="{D6D05DD8-8863-424C-9562-1A86C6E34099}" sibTransId="{DE401103-AF9C-4F19-B4A9-4F938110991C}"/>
    <dgm:cxn modelId="{CAA1CA6F-2C16-4F77-9EE3-7F718A861CA6}" type="presOf" srcId="{D991AF2D-B35E-4B00-8EAB-BC0A60C5ECA1}" destId="{8BF34E75-BE9F-4BFE-81DB-AC2BDD4AF432}" srcOrd="0" destOrd="0" presId="urn:microsoft.com/office/officeart/2005/8/layout/hierarchy3"/>
    <dgm:cxn modelId="{1D289183-E03B-425E-83B2-1C9BCCBA859D}" type="presOf" srcId="{1E27A49A-2BF1-48FA-A04E-CA56DD05DA11}" destId="{F5C24C25-DE83-422C-9687-DA1977A7239B}" srcOrd="0" destOrd="0" presId="urn:microsoft.com/office/officeart/2005/8/layout/hierarchy3"/>
    <dgm:cxn modelId="{710F230C-26ED-487C-ADAB-60FA9805063E}" type="presOf" srcId="{D6D05DD8-8863-424C-9562-1A86C6E34099}" destId="{FF3BAF37-2505-4788-8068-7EA68A2BB11B}" srcOrd="0" destOrd="0" presId="urn:microsoft.com/office/officeart/2005/8/layout/hierarchy3"/>
    <dgm:cxn modelId="{6CE088EC-8328-48FA-B939-F4396FCA418B}" type="presOf" srcId="{4E3A83A1-CBD1-443D-BC81-DAF66E587375}" destId="{8988A519-7115-4571-ADAF-FD5A0CAD5CBB}" srcOrd="0" destOrd="0" presId="urn:microsoft.com/office/officeart/2005/8/layout/hierarchy3"/>
    <dgm:cxn modelId="{48125A22-2C33-420C-AC81-C395A8B321D0}" type="presOf" srcId="{B9648628-CA28-48D4-93E2-1768F3798C71}" destId="{2CBC9211-51A8-408B-9E57-54E910CFA282}" srcOrd="0" destOrd="0" presId="urn:microsoft.com/office/officeart/2005/8/layout/hierarchy3"/>
    <dgm:cxn modelId="{B1D80C17-3DE0-4458-A75D-271D56374BE5}" type="presOf" srcId="{AE7232AF-D583-4232-AE1E-5C27BB0C394F}" destId="{20F5FB54-566C-43C9-932E-38BA3011BC9A}" srcOrd="0" destOrd="0" presId="urn:microsoft.com/office/officeart/2005/8/layout/hierarchy3"/>
    <dgm:cxn modelId="{3AF3C15D-F21D-4C9A-A93F-0A795E757F80}" srcId="{35B7A0FE-DD92-4E6A-A1AA-4C5852B4C942}" destId="{1E27A49A-2BF1-48FA-A04E-CA56DD05DA11}" srcOrd="1" destOrd="0" parTransId="{6DFAB857-D733-47AE-BA63-D1EC492890AC}" sibTransId="{E56B9EBC-CB3D-438F-9E71-390A6675B7CF}"/>
    <dgm:cxn modelId="{187AAE1D-B6C6-46D2-962C-04D016EC664B}" type="presParOf" srcId="{084078F9-2F62-4C30-8E1A-8D2B09ADF11A}" destId="{FD430742-4856-4AC4-A32F-25E37E5D733E}" srcOrd="0" destOrd="0" presId="urn:microsoft.com/office/officeart/2005/8/layout/hierarchy3"/>
    <dgm:cxn modelId="{BB4E9C7D-6EEF-49DF-BAF7-88B593D9DE07}" type="presParOf" srcId="{FD430742-4856-4AC4-A32F-25E37E5D733E}" destId="{AD27D9F1-E1E7-4A2E-80EB-7E5A97A455B7}" srcOrd="0" destOrd="0" presId="urn:microsoft.com/office/officeart/2005/8/layout/hierarchy3"/>
    <dgm:cxn modelId="{5616A75C-D630-4F42-A721-6BA161366D6B}" type="presParOf" srcId="{AD27D9F1-E1E7-4A2E-80EB-7E5A97A455B7}" destId="{8988A519-7115-4571-ADAF-FD5A0CAD5CBB}" srcOrd="0" destOrd="0" presId="urn:microsoft.com/office/officeart/2005/8/layout/hierarchy3"/>
    <dgm:cxn modelId="{281A541D-CE1C-4AFD-981F-5246DE985EAD}" type="presParOf" srcId="{AD27D9F1-E1E7-4A2E-80EB-7E5A97A455B7}" destId="{5F643A28-FCFC-410D-8D0F-6F80D42A2E69}" srcOrd="1" destOrd="0" presId="urn:microsoft.com/office/officeart/2005/8/layout/hierarchy3"/>
    <dgm:cxn modelId="{08F6EF16-6AB8-41AF-89F4-337FD96889B5}" type="presParOf" srcId="{FD430742-4856-4AC4-A32F-25E37E5D733E}" destId="{D2D413B2-FA75-41B4-B3BB-8DBDD2807942}" srcOrd="1" destOrd="0" presId="urn:microsoft.com/office/officeart/2005/8/layout/hierarchy3"/>
    <dgm:cxn modelId="{1A9432CA-A142-4CC2-BFB3-5BFDBE7266CF}" type="presParOf" srcId="{D2D413B2-FA75-41B4-B3BB-8DBDD2807942}" destId="{D97D641D-CA79-4804-854E-306B03D8DB8C}" srcOrd="0" destOrd="0" presId="urn:microsoft.com/office/officeart/2005/8/layout/hierarchy3"/>
    <dgm:cxn modelId="{A882B9E5-9A3A-4690-BC25-211E2F0AA4CE}" type="presParOf" srcId="{D2D413B2-FA75-41B4-B3BB-8DBDD2807942}" destId="{BD14E836-18CA-4540-ACE7-259B4FEB5660}" srcOrd="1" destOrd="0" presId="urn:microsoft.com/office/officeart/2005/8/layout/hierarchy3"/>
    <dgm:cxn modelId="{7924E0C6-E3E2-4B40-8A43-D29C135E0882}" type="presParOf" srcId="{D2D413B2-FA75-41B4-B3BB-8DBDD2807942}" destId="{FF3BAF37-2505-4788-8068-7EA68A2BB11B}" srcOrd="2" destOrd="0" presId="urn:microsoft.com/office/officeart/2005/8/layout/hierarchy3"/>
    <dgm:cxn modelId="{639FF46D-2FAE-4CEF-A022-088B703DAC6C}" type="presParOf" srcId="{D2D413B2-FA75-41B4-B3BB-8DBDD2807942}" destId="{4507E950-8BBE-4112-A47E-79D4072435D4}" srcOrd="3" destOrd="0" presId="urn:microsoft.com/office/officeart/2005/8/layout/hierarchy3"/>
    <dgm:cxn modelId="{D4C9B1B0-8D1A-475D-8209-9056F1E928CD}" type="presParOf" srcId="{084078F9-2F62-4C30-8E1A-8D2B09ADF11A}" destId="{AA51BB5C-7D90-41C1-BDBE-82C8531F300A}" srcOrd="1" destOrd="0" presId="urn:microsoft.com/office/officeart/2005/8/layout/hierarchy3"/>
    <dgm:cxn modelId="{4E67639A-BDA0-4C47-819D-13985FDA0397}" type="presParOf" srcId="{AA51BB5C-7D90-41C1-BDBE-82C8531F300A}" destId="{7FD76F87-0CF7-4710-926A-A629DBFBFEA2}" srcOrd="0" destOrd="0" presId="urn:microsoft.com/office/officeart/2005/8/layout/hierarchy3"/>
    <dgm:cxn modelId="{6C82D421-F8CC-4043-95D0-F8D77E5728EC}" type="presParOf" srcId="{7FD76F87-0CF7-4710-926A-A629DBFBFEA2}" destId="{F5C24C25-DE83-422C-9687-DA1977A7239B}" srcOrd="0" destOrd="0" presId="urn:microsoft.com/office/officeart/2005/8/layout/hierarchy3"/>
    <dgm:cxn modelId="{D2FCC461-38BA-44F2-B501-C3EDF16D3393}" type="presParOf" srcId="{7FD76F87-0CF7-4710-926A-A629DBFBFEA2}" destId="{EB8738B9-B30B-49DC-82E6-AFCFD047D8E7}" srcOrd="1" destOrd="0" presId="urn:microsoft.com/office/officeart/2005/8/layout/hierarchy3"/>
    <dgm:cxn modelId="{FB80C594-AD9A-42A2-B2B2-C88F4B329D62}" type="presParOf" srcId="{AA51BB5C-7D90-41C1-BDBE-82C8531F300A}" destId="{D857468E-98E5-4AB0-861A-19591B34C089}" srcOrd="1" destOrd="0" presId="urn:microsoft.com/office/officeart/2005/8/layout/hierarchy3"/>
    <dgm:cxn modelId="{2110CEBD-B4A6-4C93-8A2F-C2597ED43340}" type="presParOf" srcId="{D857468E-98E5-4AB0-861A-19591B34C089}" destId="{20F5FB54-566C-43C9-932E-38BA3011BC9A}" srcOrd="0" destOrd="0" presId="urn:microsoft.com/office/officeart/2005/8/layout/hierarchy3"/>
    <dgm:cxn modelId="{D57DDDA5-C2B9-4939-AFBB-DDB448E0A7B2}" type="presParOf" srcId="{D857468E-98E5-4AB0-861A-19591B34C089}" destId="{8BF34E75-BE9F-4BFE-81DB-AC2BDD4AF432}" srcOrd="1" destOrd="0" presId="urn:microsoft.com/office/officeart/2005/8/layout/hierarchy3"/>
    <dgm:cxn modelId="{BB4C0C1E-10CB-4B2C-A46D-B0FEF1D6BD63}" type="presParOf" srcId="{D857468E-98E5-4AB0-861A-19591B34C089}" destId="{4289FF04-F437-4BDB-BE18-35394039F106}" srcOrd="2" destOrd="0" presId="urn:microsoft.com/office/officeart/2005/8/layout/hierarchy3"/>
    <dgm:cxn modelId="{507D5CF2-656D-4A7F-A899-04FCDE8A4FBB}" type="presParOf" srcId="{D857468E-98E5-4AB0-861A-19591B34C089}" destId="{E91A8CB5-B328-4F5B-A286-F200E3A4C6D2}" srcOrd="3" destOrd="0" presId="urn:microsoft.com/office/officeart/2005/8/layout/hierarchy3"/>
    <dgm:cxn modelId="{0DA3918B-1FC2-4B3C-A904-F0829D6D4D62}" type="presParOf" srcId="{D857468E-98E5-4AB0-861A-19591B34C089}" destId="{1CD46F51-FD22-47BE-A456-11A78B9F38FE}" srcOrd="4" destOrd="0" presId="urn:microsoft.com/office/officeart/2005/8/layout/hierarchy3"/>
    <dgm:cxn modelId="{41A19C3C-1671-446A-9E8C-D1D2A4240AAE}" type="presParOf" srcId="{D857468E-98E5-4AB0-861A-19591B34C089}" destId="{2CBC9211-51A8-408B-9E57-54E910CFA282}" srcOrd="5" destOrd="0" presId="urn:microsoft.com/office/officeart/2005/8/layout/hierarchy3"/>
    <dgm:cxn modelId="{8DF79377-4317-438F-BD5F-C181817FF23D}" type="presParOf" srcId="{D857468E-98E5-4AB0-861A-19591B34C089}" destId="{B385CE67-98A9-4B4D-8A1E-2CF8689E9C53}" srcOrd="6" destOrd="0" presId="urn:microsoft.com/office/officeart/2005/8/layout/hierarchy3"/>
    <dgm:cxn modelId="{FC7B34F6-04E5-40C1-882D-8311504345AC}" type="presParOf" srcId="{D857468E-98E5-4AB0-861A-19591B34C089}" destId="{6B1C2A74-643C-45CA-BBF7-E1F4CD10C56B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5B7A0FE-DD92-4E6A-A1AA-4C5852B4C94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A83A1-CBD1-443D-BC81-DAF66E58737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عمل الأشخاص المعنوية العامة في المجال الاقتصادي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126E0B-ABC7-4713-91FD-62967BD3E457}" type="parTrans" cxnId="{31FB3171-F136-4FBF-A8ED-BD74E6EF16B3}">
      <dgm:prSet/>
      <dgm:spPr/>
      <dgm:t>
        <a:bodyPr/>
        <a:lstStyle/>
        <a:p>
          <a:endParaRPr lang="fr-FR"/>
        </a:p>
      </dgm:t>
    </dgm:pt>
    <dgm:pt modelId="{417BE321-2E30-4166-A2C7-A29502F45107}" type="sibTrans" cxnId="{31FB3171-F136-4FBF-A8ED-BD74E6EF16B3}">
      <dgm:prSet/>
      <dgm:spPr/>
      <dgm:t>
        <a:bodyPr/>
        <a:lstStyle/>
        <a:p>
          <a:endParaRPr lang="fr-FR"/>
        </a:p>
      </dgm:t>
    </dgm:pt>
    <dgm:pt modelId="{EDF4B1FB-A1EE-4E8E-8197-C238DF8CBA24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المساعدات المقدمة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8E7FDC-9ECC-4C2B-9E87-E402407E85BA}" type="parTrans" cxnId="{48736EAA-E0AE-4E1A-AD7B-DE6FCB3EF058}">
      <dgm:prSet/>
      <dgm:spPr/>
      <dgm:t>
        <a:bodyPr/>
        <a:lstStyle/>
        <a:p>
          <a:endParaRPr lang="fr-FR"/>
        </a:p>
      </dgm:t>
    </dgm:pt>
    <dgm:pt modelId="{379A6C23-EBF7-4E88-95FA-C9B0DF354A37}" type="sibTrans" cxnId="{48736EAA-E0AE-4E1A-AD7B-DE6FCB3EF058}">
      <dgm:prSet/>
      <dgm:spPr/>
      <dgm:t>
        <a:bodyPr/>
        <a:lstStyle/>
        <a:p>
          <a:endParaRPr lang="fr-FR"/>
        </a:p>
      </dgm:t>
    </dgm:pt>
    <dgm:pt modelId="{1E27A49A-2BF1-48FA-A04E-CA56DD05DA1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الإطار القانوني لاقتصاد السوق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AB857-D733-47AE-BA63-D1EC492890AC}" type="parTrans" cxnId="{3AF3C15D-F21D-4C9A-A93F-0A795E757F80}">
      <dgm:prSet/>
      <dgm:spPr/>
      <dgm:t>
        <a:bodyPr/>
        <a:lstStyle/>
        <a:p>
          <a:endParaRPr lang="fr-FR"/>
        </a:p>
      </dgm:t>
    </dgm:pt>
    <dgm:pt modelId="{E56B9EBC-CB3D-438F-9E71-390A6675B7CF}" type="sibTrans" cxnId="{3AF3C15D-F21D-4C9A-A93F-0A795E757F80}">
      <dgm:prSet/>
      <dgm:spPr/>
      <dgm:t>
        <a:bodyPr/>
        <a:lstStyle/>
        <a:p>
          <a:endParaRPr lang="fr-FR"/>
        </a:p>
      </dgm:t>
    </dgm:pt>
    <dgm:pt modelId="{D991AF2D-B35E-4B00-8EAB-BC0A60C5ECA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ضمان الحريات الاقتصادية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7232AF-D583-4232-AE1E-5C27BB0C394F}" type="parTrans" cxnId="{25C2F24A-7193-4E23-92F5-3E1A6937CFF8}">
      <dgm:prSet/>
      <dgm:spPr/>
      <dgm:t>
        <a:bodyPr/>
        <a:lstStyle/>
        <a:p>
          <a:endParaRPr lang="fr-FR"/>
        </a:p>
      </dgm:t>
    </dgm:pt>
    <dgm:pt modelId="{81208BFE-6466-41EA-AFED-032C1A6367AE}" type="sibTrans" cxnId="{25C2F24A-7193-4E23-92F5-3E1A6937CFF8}">
      <dgm:prSet/>
      <dgm:spPr/>
      <dgm:t>
        <a:bodyPr/>
        <a:lstStyle/>
        <a:p>
          <a:endParaRPr lang="fr-FR"/>
        </a:p>
      </dgm:t>
    </dgm:pt>
    <dgm:pt modelId="{F60AF0CC-3B1D-4474-ABF4-13DDF904D75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حماية السوق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0F9689C-B409-4751-9D77-44008DC5698A}" type="parTrans" cxnId="{A623D978-5509-4E2A-A6ED-A226EED6E78D}">
      <dgm:prSet/>
      <dgm:spPr/>
      <dgm:t>
        <a:bodyPr/>
        <a:lstStyle/>
        <a:p>
          <a:endParaRPr lang="fr-FR"/>
        </a:p>
      </dgm:t>
    </dgm:pt>
    <dgm:pt modelId="{17FA4141-36BB-40CD-9DDE-69B3D64C1585}" type="sibTrans" cxnId="{A623D978-5509-4E2A-A6ED-A226EED6E78D}">
      <dgm:prSet/>
      <dgm:spPr/>
      <dgm:t>
        <a:bodyPr/>
        <a:lstStyle/>
        <a:p>
          <a:endParaRPr lang="fr-FR"/>
        </a:p>
      </dgm:t>
    </dgm:pt>
    <dgm:pt modelId="{E169BADC-CEA5-4B99-974E-ABDA3FE0DE7A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الخدمات المقدمة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D05DD8-8863-424C-9562-1A86C6E34099}" type="parTrans" cxnId="{7F88D966-B49C-4251-A732-A1099BEB467F}">
      <dgm:prSet/>
      <dgm:spPr/>
      <dgm:t>
        <a:bodyPr/>
        <a:lstStyle/>
        <a:p>
          <a:endParaRPr lang="fr-FR"/>
        </a:p>
      </dgm:t>
    </dgm:pt>
    <dgm:pt modelId="{DE401103-AF9C-4F19-B4A9-4F938110991C}" type="sibTrans" cxnId="{7F88D966-B49C-4251-A732-A1099BEB467F}">
      <dgm:prSet/>
      <dgm:spPr/>
      <dgm:t>
        <a:bodyPr/>
        <a:lstStyle/>
        <a:p>
          <a:endParaRPr lang="fr-FR"/>
        </a:p>
      </dgm:t>
    </dgm:pt>
    <dgm:pt modelId="{E9E7B2BB-73F5-4062-8C8F-323ECFD8F324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الأسباب المؤسسية والإيدلولوجية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4CBA0B4-0933-4E05-A705-79FAC551D90B}" type="parTrans" cxnId="{CA31C8F4-8E2A-4C8B-8F89-84BC85E53AC3}">
      <dgm:prSet/>
      <dgm:spPr/>
      <dgm:t>
        <a:bodyPr/>
        <a:lstStyle/>
        <a:p>
          <a:endParaRPr lang="fr-FR"/>
        </a:p>
      </dgm:t>
    </dgm:pt>
    <dgm:pt modelId="{D5344C4E-6D0E-4F9D-B435-D7EDD2D41A51}" type="sibTrans" cxnId="{CA31C8F4-8E2A-4C8B-8F89-84BC85E53AC3}">
      <dgm:prSet/>
      <dgm:spPr/>
      <dgm:t>
        <a:bodyPr/>
        <a:lstStyle/>
        <a:p>
          <a:endParaRPr lang="fr-FR"/>
        </a:p>
      </dgm:t>
    </dgm:pt>
    <dgm:pt modelId="{A9F58645-CC2A-4C0B-B2D1-AB2E5081D367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تدخل الدولة في الحياة الاقتصادية والاجتماعية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C12DAF1-FF95-4F9B-BA7D-FEF2F7CDA67A}" type="parTrans" cxnId="{0EC2899C-0FD1-4775-935B-0CF004F33057}">
      <dgm:prSet/>
      <dgm:spPr/>
      <dgm:t>
        <a:bodyPr/>
        <a:lstStyle/>
        <a:p>
          <a:endParaRPr lang="fr-FR"/>
        </a:p>
      </dgm:t>
    </dgm:pt>
    <dgm:pt modelId="{16DE607E-360B-44E1-8496-2951B9CB259E}" type="sibTrans" cxnId="{0EC2899C-0FD1-4775-935B-0CF004F33057}">
      <dgm:prSet/>
      <dgm:spPr/>
      <dgm:t>
        <a:bodyPr/>
        <a:lstStyle/>
        <a:p>
          <a:endParaRPr lang="fr-FR"/>
        </a:p>
      </dgm:t>
    </dgm:pt>
    <dgm:pt modelId="{5CFC4C56-A24C-47A4-81BB-675EC5F16F56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تراجع الإيديولوجية الليبرالية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C187196-5E67-4234-A770-0A1FF936D4C0}" type="parTrans" cxnId="{8B60DAD2-CA21-4799-B4FF-3F5B3B2CB4D5}">
      <dgm:prSet/>
      <dgm:spPr/>
      <dgm:t>
        <a:bodyPr/>
        <a:lstStyle/>
        <a:p>
          <a:endParaRPr lang="fr-FR"/>
        </a:p>
      </dgm:t>
    </dgm:pt>
    <dgm:pt modelId="{70448164-E959-476B-98A2-F7B7A1328CF0}" type="sibTrans" cxnId="{8B60DAD2-CA21-4799-B4FF-3F5B3B2CB4D5}">
      <dgm:prSet/>
      <dgm:spPr/>
      <dgm:t>
        <a:bodyPr/>
        <a:lstStyle/>
        <a:p>
          <a:endParaRPr lang="fr-FR"/>
        </a:p>
      </dgm:t>
    </dgm:pt>
    <dgm:pt modelId="{56C9E24C-0356-4309-ADEE-A7C1DC2F8514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تليين الحدود بين القانون العام والخاص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89DA7FA-69C1-4D58-A52D-AEBAE7FCE46F}" type="parTrans" cxnId="{951B7255-ED4C-497C-A65D-E0582100FDA3}">
      <dgm:prSet/>
      <dgm:spPr/>
      <dgm:t>
        <a:bodyPr/>
        <a:lstStyle/>
        <a:p>
          <a:endParaRPr lang="fr-FR"/>
        </a:p>
      </dgm:t>
    </dgm:pt>
    <dgm:pt modelId="{88F78768-6777-49DA-9B98-FAB2666CEE46}" type="sibTrans" cxnId="{951B7255-ED4C-497C-A65D-E0582100FDA3}">
      <dgm:prSet/>
      <dgm:spPr/>
      <dgm:t>
        <a:bodyPr/>
        <a:lstStyle/>
        <a:p>
          <a:endParaRPr lang="fr-FR"/>
        </a:p>
      </dgm:t>
    </dgm:pt>
    <dgm:pt modelId="{2EA40A6F-AFAF-4439-B1D3-DD338CBC13BE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تغير تقنيات القانون العام الكلاسيكي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1597698-2CAA-4163-A824-E2FB4D82A566}" type="parTrans" cxnId="{CB0AFFD9-3B93-47F3-AC58-7B039AB9F456}">
      <dgm:prSet/>
      <dgm:spPr/>
      <dgm:t>
        <a:bodyPr/>
        <a:lstStyle/>
        <a:p>
          <a:endParaRPr lang="fr-FR"/>
        </a:p>
      </dgm:t>
    </dgm:pt>
    <dgm:pt modelId="{EF1CEE67-203B-4741-A8CB-16F1335AA90A}" type="sibTrans" cxnId="{CB0AFFD9-3B93-47F3-AC58-7B039AB9F456}">
      <dgm:prSet/>
      <dgm:spPr/>
      <dgm:t>
        <a:bodyPr/>
        <a:lstStyle/>
        <a:p>
          <a:endParaRPr lang="fr-FR"/>
        </a:p>
      </dgm:t>
    </dgm:pt>
    <dgm:pt modelId="{FA275EE9-04DF-43A6-9BE5-C6B8D8A7F5AE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تطور مضمون القانون العام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C3FB507-FCB8-41B2-A820-885097D5B0F2}" type="sibTrans" cxnId="{19EF31CC-2997-440A-840F-C2B68DEA4301}">
      <dgm:prSet/>
      <dgm:spPr/>
      <dgm:t>
        <a:bodyPr/>
        <a:lstStyle/>
        <a:p>
          <a:endParaRPr lang="fr-FR"/>
        </a:p>
      </dgm:t>
    </dgm:pt>
    <dgm:pt modelId="{EAE0459E-006C-48D3-907E-16C39BAD9BAA}" type="parTrans" cxnId="{19EF31CC-2997-440A-840F-C2B68DEA4301}">
      <dgm:prSet/>
      <dgm:spPr/>
      <dgm:t>
        <a:bodyPr/>
        <a:lstStyle/>
        <a:p>
          <a:endParaRPr lang="fr-FR"/>
        </a:p>
      </dgm:t>
    </dgm:pt>
    <dgm:pt modelId="{6E0E1B06-033B-43A3-B402-451F3162D598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الإشكاليات الجديدة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E5C3164-D1B7-41B4-B3EA-132ACB375E26}" type="parTrans" cxnId="{45C1BBA0-2676-4BB9-8F81-0C4B30698433}">
      <dgm:prSet/>
      <dgm:spPr/>
      <dgm:t>
        <a:bodyPr/>
        <a:lstStyle/>
        <a:p>
          <a:endParaRPr lang="fr-FR"/>
        </a:p>
      </dgm:t>
    </dgm:pt>
    <dgm:pt modelId="{3545DAAE-6078-4F3E-90E1-906E42BD7710}" type="sibTrans" cxnId="{45C1BBA0-2676-4BB9-8F81-0C4B30698433}">
      <dgm:prSet/>
      <dgm:spPr/>
      <dgm:t>
        <a:bodyPr/>
        <a:lstStyle/>
        <a:p>
          <a:endParaRPr lang="fr-FR"/>
        </a:p>
      </dgm:t>
    </dgm:pt>
    <dgm:pt modelId="{C96218EB-8BBC-4E9E-8643-326CEB78C0C5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التحولات التي عرفها العمل العمومي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BC2D114-D8C5-4267-8A75-533E348A7592}" type="parTrans" cxnId="{1784F4AB-C8C9-4DD0-991A-6A98A29A108F}">
      <dgm:prSet/>
      <dgm:spPr/>
      <dgm:t>
        <a:bodyPr/>
        <a:lstStyle/>
        <a:p>
          <a:endParaRPr lang="fr-FR"/>
        </a:p>
      </dgm:t>
    </dgm:pt>
    <dgm:pt modelId="{BABE9947-4AAD-48E5-8C61-B680C0093653}" type="sibTrans" cxnId="{1784F4AB-C8C9-4DD0-991A-6A98A29A108F}">
      <dgm:prSet/>
      <dgm:spPr/>
      <dgm:t>
        <a:bodyPr/>
        <a:lstStyle/>
        <a:p>
          <a:endParaRPr lang="fr-FR"/>
        </a:p>
      </dgm:t>
    </dgm:pt>
    <dgm:pt modelId="{C8FD327A-1D09-4C96-87CB-5A4C84BE9C1C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تحولات القانون العام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BFCA716-6A97-4456-B83A-128B3520167A}" type="parTrans" cxnId="{27382108-9BDC-40F6-A515-A3631C6A5A17}">
      <dgm:prSet/>
      <dgm:spPr/>
      <dgm:t>
        <a:bodyPr/>
        <a:lstStyle/>
        <a:p>
          <a:endParaRPr lang="fr-FR"/>
        </a:p>
      </dgm:t>
    </dgm:pt>
    <dgm:pt modelId="{54E72AA3-A340-4ADA-9DB0-55DB51909C5F}" type="sibTrans" cxnId="{27382108-9BDC-40F6-A515-A3631C6A5A17}">
      <dgm:prSet/>
      <dgm:spPr/>
      <dgm:t>
        <a:bodyPr/>
        <a:lstStyle/>
        <a:p>
          <a:endParaRPr lang="fr-FR"/>
        </a:p>
      </dgm:t>
    </dgm:pt>
    <dgm:pt modelId="{084078F9-2F62-4C30-8E1A-8D2B09ADF11A}" type="pres">
      <dgm:prSet presAssocID="{35B7A0FE-DD92-4E6A-A1AA-4C5852B4C9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E1509D91-DEAF-4EE9-9A88-CCD4B8C29768}" type="pres">
      <dgm:prSet presAssocID="{6E0E1B06-033B-43A3-B402-451F3162D598}" presName="root" presStyleCnt="0"/>
      <dgm:spPr/>
    </dgm:pt>
    <dgm:pt modelId="{90F0A9D3-E058-4C0A-BD1E-39FBD9DE73A5}" type="pres">
      <dgm:prSet presAssocID="{6E0E1B06-033B-43A3-B402-451F3162D598}" presName="rootComposite" presStyleCnt="0"/>
      <dgm:spPr/>
    </dgm:pt>
    <dgm:pt modelId="{54851C2A-9466-4468-BA03-4F42E4DC6DD1}" type="pres">
      <dgm:prSet presAssocID="{6E0E1B06-033B-43A3-B402-451F3162D598}" presName="rootText" presStyleLbl="node1" presStyleIdx="0" presStyleCnt="5"/>
      <dgm:spPr/>
      <dgm:t>
        <a:bodyPr/>
        <a:lstStyle/>
        <a:p>
          <a:pPr rtl="1"/>
          <a:endParaRPr lang="ar-SA"/>
        </a:p>
      </dgm:t>
    </dgm:pt>
    <dgm:pt modelId="{36FDE1C8-D45B-443F-9BB9-0F5CE3F6E43B}" type="pres">
      <dgm:prSet presAssocID="{6E0E1B06-033B-43A3-B402-451F3162D598}" presName="rootConnector" presStyleLbl="node1" presStyleIdx="0" presStyleCnt="5"/>
      <dgm:spPr/>
      <dgm:t>
        <a:bodyPr/>
        <a:lstStyle/>
        <a:p>
          <a:pPr rtl="1"/>
          <a:endParaRPr lang="ar-SA"/>
        </a:p>
      </dgm:t>
    </dgm:pt>
    <dgm:pt modelId="{EB1C0D40-FA04-4708-91F6-54AB172305EF}" type="pres">
      <dgm:prSet presAssocID="{6E0E1B06-033B-43A3-B402-451F3162D598}" presName="childShape" presStyleCnt="0"/>
      <dgm:spPr/>
    </dgm:pt>
    <dgm:pt modelId="{53A38508-F2BD-4513-88B3-E7EBD1C4AE7D}" type="pres">
      <dgm:prSet presAssocID="{8BC2D114-D8C5-4267-8A75-533E348A7592}" presName="Name13" presStyleLbl="parChTrans1D2" presStyleIdx="0" presStyleCnt="10"/>
      <dgm:spPr/>
      <dgm:t>
        <a:bodyPr/>
        <a:lstStyle/>
        <a:p>
          <a:pPr rtl="1"/>
          <a:endParaRPr lang="ar-SA"/>
        </a:p>
      </dgm:t>
    </dgm:pt>
    <dgm:pt modelId="{A2C00724-9580-410C-A234-3D6A77A6B1D4}" type="pres">
      <dgm:prSet presAssocID="{C96218EB-8BBC-4E9E-8643-326CEB78C0C5}" presName="childText" presStyleLbl="bgAcc1" presStyleIdx="0" presStyleCnt="1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170AF03-04FB-49C5-B68E-14AEE4C8364C}" type="pres">
      <dgm:prSet presAssocID="{8BFCA716-6A97-4456-B83A-128B3520167A}" presName="Name13" presStyleLbl="parChTrans1D2" presStyleIdx="1" presStyleCnt="10"/>
      <dgm:spPr/>
      <dgm:t>
        <a:bodyPr/>
        <a:lstStyle/>
        <a:p>
          <a:pPr rtl="1"/>
          <a:endParaRPr lang="ar-SA"/>
        </a:p>
      </dgm:t>
    </dgm:pt>
    <dgm:pt modelId="{EF16BFDA-2B31-4C97-9544-32E29768C29E}" type="pres">
      <dgm:prSet presAssocID="{C8FD327A-1D09-4C96-87CB-5A4C84BE9C1C}" presName="childText" presStyleLbl="bgAcc1" presStyleIdx="1" presStyleCnt="1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D430742-4856-4AC4-A32F-25E37E5D733E}" type="pres">
      <dgm:prSet presAssocID="{4E3A83A1-CBD1-443D-BC81-DAF66E587375}" presName="root" presStyleCnt="0"/>
      <dgm:spPr/>
    </dgm:pt>
    <dgm:pt modelId="{AD27D9F1-E1E7-4A2E-80EB-7E5A97A455B7}" type="pres">
      <dgm:prSet presAssocID="{4E3A83A1-CBD1-443D-BC81-DAF66E587375}" presName="rootComposite" presStyleCnt="0"/>
      <dgm:spPr/>
    </dgm:pt>
    <dgm:pt modelId="{8988A519-7115-4571-ADAF-FD5A0CAD5CBB}" type="pres">
      <dgm:prSet presAssocID="{4E3A83A1-CBD1-443D-BC81-DAF66E587375}" presName="rootText" presStyleLbl="node1" presStyleIdx="1" presStyleCnt="5"/>
      <dgm:spPr/>
      <dgm:t>
        <a:bodyPr/>
        <a:lstStyle/>
        <a:p>
          <a:pPr rtl="1"/>
          <a:endParaRPr lang="ar-SA"/>
        </a:p>
      </dgm:t>
    </dgm:pt>
    <dgm:pt modelId="{5F643A28-FCFC-410D-8D0F-6F80D42A2E69}" type="pres">
      <dgm:prSet presAssocID="{4E3A83A1-CBD1-443D-BC81-DAF66E587375}" presName="rootConnector" presStyleLbl="node1" presStyleIdx="1" presStyleCnt="5"/>
      <dgm:spPr/>
      <dgm:t>
        <a:bodyPr/>
        <a:lstStyle/>
        <a:p>
          <a:pPr rtl="1"/>
          <a:endParaRPr lang="ar-SA"/>
        </a:p>
      </dgm:t>
    </dgm:pt>
    <dgm:pt modelId="{D2D413B2-FA75-41B4-B3BB-8DBDD2807942}" type="pres">
      <dgm:prSet presAssocID="{4E3A83A1-CBD1-443D-BC81-DAF66E587375}" presName="childShape" presStyleCnt="0"/>
      <dgm:spPr/>
    </dgm:pt>
    <dgm:pt modelId="{D97D641D-CA79-4804-854E-306B03D8DB8C}" type="pres">
      <dgm:prSet presAssocID="{408E7FDC-9ECC-4C2B-9E87-E402407E85BA}" presName="Name13" presStyleLbl="parChTrans1D2" presStyleIdx="2" presStyleCnt="10"/>
      <dgm:spPr/>
      <dgm:t>
        <a:bodyPr/>
        <a:lstStyle/>
        <a:p>
          <a:pPr rtl="1"/>
          <a:endParaRPr lang="ar-SA"/>
        </a:p>
      </dgm:t>
    </dgm:pt>
    <dgm:pt modelId="{BD14E836-18CA-4540-ACE7-259B4FEB5660}" type="pres">
      <dgm:prSet presAssocID="{EDF4B1FB-A1EE-4E8E-8197-C238DF8CBA24}" presName="childText" presStyleLbl="bgAcc1" presStyleIdx="2" presStyleCnt="1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F3BAF37-2505-4788-8068-7EA68A2BB11B}" type="pres">
      <dgm:prSet presAssocID="{D6D05DD8-8863-424C-9562-1A86C6E34099}" presName="Name13" presStyleLbl="parChTrans1D2" presStyleIdx="3" presStyleCnt="10"/>
      <dgm:spPr/>
      <dgm:t>
        <a:bodyPr/>
        <a:lstStyle/>
        <a:p>
          <a:pPr rtl="1"/>
          <a:endParaRPr lang="ar-SA"/>
        </a:p>
      </dgm:t>
    </dgm:pt>
    <dgm:pt modelId="{4507E950-8BBE-4112-A47E-79D4072435D4}" type="pres">
      <dgm:prSet presAssocID="{E169BADC-CEA5-4B99-974E-ABDA3FE0DE7A}" presName="childText" presStyleLbl="bgAcc1" presStyleIdx="3" presStyleCnt="1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A51BB5C-7D90-41C1-BDBE-82C8531F300A}" type="pres">
      <dgm:prSet presAssocID="{1E27A49A-2BF1-48FA-A04E-CA56DD05DA11}" presName="root" presStyleCnt="0"/>
      <dgm:spPr/>
    </dgm:pt>
    <dgm:pt modelId="{7FD76F87-0CF7-4710-926A-A629DBFBFEA2}" type="pres">
      <dgm:prSet presAssocID="{1E27A49A-2BF1-48FA-A04E-CA56DD05DA11}" presName="rootComposite" presStyleCnt="0"/>
      <dgm:spPr/>
    </dgm:pt>
    <dgm:pt modelId="{F5C24C25-DE83-422C-9687-DA1977A7239B}" type="pres">
      <dgm:prSet presAssocID="{1E27A49A-2BF1-48FA-A04E-CA56DD05DA11}" presName="rootText" presStyleLbl="node1" presStyleIdx="2" presStyleCnt="5"/>
      <dgm:spPr/>
      <dgm:t>
        <a:bodyPr/>
        <a:lstStyle/>
        <a:p>
          <a:endParaRPr lang="fr-FR"/>
        </a:p>
      </dgm:t>
    </dgm:pt>
    <dgm:pt modelId="{EB8738B9-B30B-49DC-82E6-AFCFD047D8E7}" type="pres">
      <dgm:prSet presAssocID="{1E27A49A-2BF1-48FA-A04E-CA56DD05DA11}" presName="rootConnector" presStyleLbl="node1" presStyleIdx="2" presStyleCnt="5"/>
      <dgm:spPr/>
      <dgm:t>
        <a:bodyPr/>
        <a:lstStyle/>
        <a:p>
          <a:pPr rtl="1"/>
          <a:endParaRPr lang="ar-SA"/>
        </a:p>
      </dgm:t>
    </dgm:pt>
    <dgm:pt modelId="{D857468E-98E5-4AB0-861A-19591B34C089}" type="pres">
      <dgm:prSet presAssocID="{1E27A49A-2BF1-48FA-A04E-CA56DD05DA11}" presName="childShape" presStyleCnt="0"/>
      <dgm:spPr/>
    </dgm:pt>
    <dgm:pt modelId="{20F5FB54-566C-43C9-932E-38BA3011BC9A}" type="pres">
      <dgm:prSet presAssocID="{AE7232AF-D583-4232-AE1E-5C27BB0C394F}" presName="Name13" presStyleLbl="parChTrans1D2" presStyleIdx="4" presStyleCnt="10"/>
      <dgm:spPr/>
      <dgm:t>
        <a:bodyPr/>
        <a:lstStyle/>
        <a:p>
          <a:pPr rtl="1"/>
          <a:endParaRPr lang="ar-SA"/>
        </a:p>
      </dgm:t>
    </dgm:pt>
    <dgm:pt modelId="{8BF34E75-BE9F-4BFE-81DB-AC2BDD4AF432}" type="pres">
      <dgm:prSet presAssocID="{D991AF2D-B35E-4B00-8EAB-BC0A60C5ECA1}" presName="childText" presStyleLbl="bgAcc1" presStyleIdx="4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89FF04-F437-4BDB-BE18-35394039F106}" type="pres">
      <dgm:prSet presAssocID="{60F9689C-B409-4751-9D77-44008DC5698A}" presName="Name13" presStyleLbl="parChTrans1D2" presStyleIdx="5" presStyleCnt="10"/>
      <dgm:spPr/>
      <dgm:t>
        <a:bodyPr/>
        <a:lstStyle/>
        <a:p>
          <a:pPr rtl="1"/>
          <a:endParaRPr lang="ar-SA"/>
        </a:p>
      </dgm:t>
    </dgm:pt>
    <dgm:pt modelId="{E91A8CB5-B328-4F5B-A286-F200E3A4C6D2}" type="pres">
      <dgm:prSet presAssocID="{F60AF0CC-3B1D-4474-ABF4-13DDF904D75C}" presName="childText" presStyleLbl="bgAcc1" presStyleIdx="5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ADC19C-1C59-46BC-A9AB-4F1B81945B9F}" type="pres">
      <dgm:prSet presAssocID="{FA275EE9-04DF-43A6-9BE5-C6B8D8A7F5AE}" presName="root" presStyleCnt="0"/>
      <dgm:spPr/>
    </dgm:pt>
    <dgm:pt modelId="{99F40386-552F-45E4-8CD2-7F3DCB13831F}" type="pres">
      <dgm:prSet presAssocID="{FA275EE9-04DF-43A6-9BE5-C6B8D8A7F5AE}" presName="rootComposite" presStyleCnt="0"/>
      <dgm:spPr/>
    </dgm:pt>
    <dgm:pt modelId="{818C36EB-27BA-45FE-B900-0C4EFC9078AC}" type="pres">
      <dgm:prSet presAssocID="{FA275EE9-04DF-43A6-9BE5-C6B8D8A7F5AE}" presName="rootText" presStyleLbl="node1" presStyleIdx="3" presStyleCnt="5"/>
      <dgm:spPr/>
      <dgm:t>
        <a:bodyPr/>
        <a:lstStyle/>
        <a:p>
          <a:pPr rtl="1"/>
          <a:endParaRPr lang="ar-SA"/>
        </a:p>
      </dgm:t>
    </dgm:pt>
    <dgm:pt modelId="{9F6E7430-AD7B-4DA6-A95D-9046C0702FF8}" type="pres">
      <dgm:prSet presAssocID="{FA275EE9-04DF-43A6-9BE5-C6B8D8A7F5AE}" presName="rootConnector" presStyleLbl="node1" presStyleIdx="3" presStyleCnt="5"/>
      <dgm:spPr/>
      <dgm:t>
        <a:bodyPr/>
        <a:lstStyle/>
        <a:p>
          <a:pPr rtl="1"/>
          <a:endParaRPr lang="ar-SA"/>
        </a:p>
      </dgm:t>
    </dgm:pt>
    <dgm:pt modelId="{AD29A05C-FF18-458D-9C63-8963672A6B06}" type="pres">
      <dgm:prSet presAssocID="{FA275EE9-04DF-43A6-9BE5-C6B8D8A7F5AE}" presName="childShape" presStyleCnt="0"/>
      <dgm:spPr/>
    </dgm:pt>
    <dgm:pt modelId="{E37E5C54-32E7-4E3E-8A24-63C53AAF8974}" type="pres">
      <dgm:prSet presAssocID="{C89DA7FA-69C1-4D58-A52D-AEBAE7FCE46F}" presName="Name13" presStyleLbl="parChTrans1D2" presStyleIdx="6" presStyleCnt="10"/>
      <dgm:spPr/>
      <dgm:t>
        <a:bodyPr/>
        <a:lstStyle/>
        <a:p>
          <a:pPr rtl="1"/>
          <a:endParaRPr lang="ar-SA"/>
        </a:p>
      </dgm:t>
    </dgm:pt>
    <dgm:pt modelId="{CFAEC554-D926-4199-8302-DB3D2A5F8FD8}" type="pres">
      <dgm:prSet presAssocID="{56C9E24C-0356-4309-ADEE-A7C1DC2F8514}" presName="childText" presStyleLbl="bgAcc1" presStyleIdx="6" presStyleCnt="1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DD8AB40-608E-477F-A77D-F98FF3D7B6D2}" type="pres">
      <dgm:prSet presAssocID="{61597698-2CAA-4163-A824-E2FB4D82A566}" presName="Name13" presStyleLbl="parChTrans1D2" presStyleIdx="7" presStyleCnt="10"/>
      <dgm:spPr/>
      <dgm:t>
        <a:bodyPr/>
        <a:lstStyle/>
        <a:p>
          <a:pPr rtl="1"/>
          <a:endParaRPr lang="ar-SA"/>
        </a:p>
      </dgm:t>
    </dgm:pt>
    <dgm:pt modelId="{D2F549A4-F02D-4B15-AE62-3140B8CF9E33}" type="pres">
      <dgm:prSet presAssocID="{2EA40A6F-AFAF-4439-B1D3-DD338CBC13BE}" presName="childText" presStyleLbl="bgAcc1" presStyleIdx="7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2C9B09B-5BC7-4CDF-9FDC-046F4C0C11F2}" type="pres">
      <dgm:prSet presAssocID="{E9E7B2BB-73F5-4062-8C8F-323ECFD8F324}" presName="root" presStyleCnt="0"/>
      <dgm:spPr/>
    </dgm:pt>
    <dgm:pt modelId="{10CC30B9-607C-4FA7-81EE-0B2A45A8E708}" type="pres">
      <dgm:prSet presAssocID="{E9E7B2BB-73F5-4062-8C8F-323ECFD8F324}" presName="rootComposite" presStyleCnt="0"/>
      <dgm:spPr/>
    </dgm:pt>
    <dgm:pt modelId="{B207D714-B421-4C41-BB15-ECEB39C9EC46}" type="pres">
      <dgm:prSet presAssocID="{E9E7B2BB-73F5-4062-8C8F-323ECFD8F324}" presName="rootText" presStyleLbl="node1" presStyleIdx="4" presStyleCnt="5"/>
      <dgm:spPr/>
      <dgm:t>
        <a:bodyPr/>
        <a:lstStyle/>
        <a:p>
          <a:endParaRPr lang="fr-FR"/>
        </a:p>
      </dgm:t>
    </dgm:pt>
    <dgm:pt modelId="{2F03A2A0-A832-41AE-AB04-F7E0A87BF202}" type="pres">
      <dgm:prSet presAssocID="{E9E7B2BB-73F5-4062-8C8F-323ECFD8F324}" presName="rootConnector" presStyleLbl="node1" presStyleIdx="4" presStyleCnt="5"/>
      <dgm:spPr/>
      <dgm:t>
        <a:bodyPr/>
        <a:lstStyle/>
        <a:p>
          <a:pPr rtl="1"/>
          <a:endParaRPr lang="ar-SA"/>
        </a:p>
      </dgm:t>
    </dgm:pt>
    <dgm:pt modelId="{6FAEEC6E-0AB2-4459-961F-37395D7A8BE1}" type="pres">
      <dgm:prSet presAssocID="{E9E7B2BB-73F5-4062-8C8F-323ECFD8F324}" presName="childShape" presStyleCnt="0"/>
      <dgm:spPr/>
    </dgm:pt>
    <dgm:pt modelId="{4D3630B5-4BD6-430A-9064-322D6CA5C8B4}" type="pres">
      <dgm:prSet presAssocID="{2C12DAF1-FF95-4F9B-BA7D-FEF2F7CDA67A}" presName="Name13" presStyleLbl="parChTrans1D2" presStyleIdx="8" presStyleCnt="10"/>
      <dgm:spPr/>
      <dgm:t>
        <a:bodyPr/>
        <a:lstStyle/>
        <a:p>
          <a:pPr rtl="1"/>
          <a:endParaRPr lang="ar-SA"/>
        </a:p>
      </dgm:t>
    </dgm:pt>
    <dgm:pt modelId="{9F82296F-EFA5-41A3-977E-10CF43943B01}" type="pres">
      <dgm:prSet presAssocID="{A9F58645-CC2A-4C0B-B2D1-AB2E5081D367}" presName="childText" presStyleLbl="bgAcc1" presStyleIdx="8" presStyleCnt="1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FD21822-4B51-4548-83CE-24A8DFC84976}" type="pres">
      <dgm:prSet presAssocID="{1C187196-5E67-4234-A770-0A1FF936D4C0}" presName="Name13" presStyleLbl="parChTrans1D2" presStyleIdx="9" presStyleCnt="10"/>
      <dgm:spPr/>
      <dgm:t>
        <a:bodyPr/>
        <a:lstStyle/>
        <a:p>
          <a:pPr rtl="1"/>
          <a:endParaRPr lang="ar-SA"/>
        </a:p>
      </dgm:t>
    </dgm:pt>
    <dgm:pt modelId="{0B857AB4-AB8C-4FC5-8A9A-0812D93DBF37}" type="pres">
      <dgm:prSet presAssocID="{5CFC4C56-A24C-47A4-81BB-675EC5F16F56}" presName="childText" presStyleLbl="bgAcc1" presStyleIdx="9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9EF31CC-2997-440A-840F-C2B68DEA4301}" srcId="{35B7A0FE-DD92-4E6A-A1AA-4C5852B4C942}" destId="{FA275EE9-04DF-43A6-9BE5-C6B8D8A7F5AE}" srcOrd="3" destOrd="0" parTransId="{EAE0459E-006C-48D3-907E-16C39BAD9BAA}" sibTransId="{1C3FB507-FCB8-41B2-A820-885097D5B0F2}"/>
    <dgm:cxn modelId="{2FC05038-6C56-4E69-99A9-18F88529EA26}" type="presOf" srcId="{2EA40A6F-AFAF-4439-B1D3-DD338CBC13BE}" destId="{D2F549A4-F02D-4B15-AE62-3140B8CF9E33}" srcOrd="0" destOrd="0" presId="urn:microsoft.com/office/officeart/2005/8/layout/hierarchy3"/>
    <dgm:cxn modelId="{8B60DAD2-CA21-4799-B4FF-3F5B3B2CB4D5}" srcId="{E9E7B2BB-73F5-4062-8C8F-323ECFD8F324}" destId="{5CFC4C56-A24C-47A4-81BB-675EC5F16F56}" srcOrd="1" destOrd="0" parTransId="{1C187196-5E67-4234-A770-0A1FF936D4C0}" sibTransId="{70448164-E959-476B-98A2-F7B7A1328CF0}"/>
    <dgm:cxn modelId="{3361C619-2CDC-4324-9C3B-59B4D3EB1175}" type="presOf" srcId="{E9E7B2BB-73F5-4062-8C8F-323ECFD8F324}" destId="{2F03A2A0-A832-41AE-AB04-F7E0A87BF202}" srcOrd="1" destOrd="0" presId="urn:microsoft.com/office/officeart/2005/8/layout/hierarchy3"/>
    <dgm:cxn modelId="{B3699E00-60CF-416E-88C1-4304A58D1C30}" type="presOf" srcId="{408E7FDC-9ECC-4C2B-9E87-E402407E85BA}" destId="{D97D641D-CA79-4804-854E-306B03D8DB8C}" srcOrd="0" destOrd="0" presId="urn:microsoft.com/office/officeart/2005/8/layout/hierarchy3"/>
    <dgm:cxn modelId="{97464A26-15C6-4CB4-A45F-1B32387F7C87}" type="presOf" srcId="{6E0E1B06-033B-43A3-B402-451F3162D598}" destId="{54851C2A-9466-4468-BA03-4F42E4DC6DD1}" srcOrd="0" destOrd="0" presId="urn:microsoft.com/office/officeart/2005/8/layout/hierarchy3"/>
    <dgm:cxn modelId="{7546732A-0FFC-462D-9EF1-DC12031FD0D2}" type="presOf" srcId="{2C12DAF1-FF95-4F9B-BA7D-FEF2F7CDA67A}" destId="{4D3630B5-4BD6-430A-9064-322D6CA5C8B4}" srcOrd="0" destOrd="0" presId="urn:microsoft.com/office/officeart/2005/8/layout/hierarchy3"/>
    <dgm:cxn modelId="{EE4FB871-31B6-4A6A-9CB3-CE1965AF09EE}" type="presOf" srcId="{E169BADC-CEA5-4B99-974E-ABDA3FE0DE7A}" destId="{4507E950-8BBE-4112-A47E-79D4072435D4}" srcOrd="0" destOrd="0" presId="urn:microsoft.com/office/officeart/2005/8/layout/hierarchy3"/>
    <dgm:cxn modelId="{27382108-9BDC-40F6-A515-A3631C6A5A17}" srcId="{6E0E1B06-033B-43A3-B402-451F3162D598}" destId="{C8FD327A-1D09-4C96-87CB-5A4C84BE9C1C}" srcOrd="1" destOrd="0" parTransId="{8BFCA716-6A97-4456-B83A-128B3520167A}" sibTransId="{54E72AA3-A340-4ADA-9DB0-55DB51909C5F}"/>
    <dgm:cxn modelId="{31FB3171-F136-4FBF-A8ED-BD74E6EF16B3}" srcId="{35B7A0FE-DD92-4E6A-A1AA-4C5852B4C942}" destId="{4E3A83A1-CBD1-443D-BC81-DAF66E587375}" srcOrd="1" destOrd="0" parTransId="{23126E0B-ABC7-4713-91FD-62967BD3E457}" sibTransId="{417BE321-2E30-4166-A2C7-A29502F45107}"/>
    <dgm:cxn modelId="{806F9F16-3D9B-425A-9A91-B8D8DE1ECD1D}" type="presOf" srcId="{FA275EE9-04DF-43A6-9BE5-C6B8D8A7F5AE}" destId="{818C36EB-27BA-45FE-B900-0C4EFC9078AC}" srcOrd="0" destOrd="0" presId="urn:microsoft.com/office/officeart/2005/8/layout/hierarchy3"/>
    <dgm:cxn modelId="{83113953-1830-4F7A-AD33-D205D5E1C6FE}" type="presOf" srcId="{F60AF0CC-3B1D-4474-ABF4-13DDF904D75C}" destId="{E91A8CB5-B328-4F5B-A286-F200E3A4C6D2}" srcOrd="0" destOrd="0" presId="urn:microsoft.com/office/officeart/2005/8/layout/hierarchy3"/>
    <dgm:cxn modelId="{BD80E1E1-2390-4FAB-980D-C88FF7A316F7}" type="presOf" srcId="{1C187196-5E67-4234-A770-0A1FF936D4C0}" destId="{FFD21822-4B51-4548-83CE-24A8DFC84976}" srcOrd="0" destOrd="0" presId="urn:microsoft.com/office/officeart/2005/8/layout/hierarchy3"/>
    <dgm:cxn modelId="{848C583E-71D8-48A8-BEBD-338B0681699B}" type="presOf" srcId="{A9F58645-CC2A-4C0B-B2D1-AB2E5081D367}" destId="{9F82296F-EFA5-41A3-977E-10CF43943B01}" srcOrd="0" destOrd="0" presId="urn:microsoft.com/office/officeart/2005/8/layout/hierarchy3"/>
    <dgm:cxn modelId="{317F4B7E-AB67-4B93-846B-C29357F69F0E}" type="presOf" srcId="{EDF4B1FB-A1EE-4E8E-8197-C238DF8CBA24}" destId="{BD14E836-18CA-4540-ACE7-259B4FEB5660}" srcOrd="0" destOrd="0" presId="urn:microsoft.com/office/officeart/2005/8/layout/hierarchy3"/>
    <dgm:cxn modelId="{951B7255-ED4C-497C-A65D-E0582100FDA3}" srcId="{FA275EE9-04DF-43A6-9BE5-C6B8D8A7F5AE}" destId="{56C9E24C-0356-4309-ADEE-A7C1DC2F8514}" srcOrd="0" destOrd="0" parTransId="{C89DA7FA-69C1-4D58-A52D-AEBAE7FCE46F}" sibTransId="{88F78768-6777-49DA-9B98-FAB2666CEE46}"/>
    <dgm:cxn modelId="{6D4644EB-2D73-47EA-87D3-88CEC3F5E031}" type="presOf" srcId="{8BFCA716-6A97-4456-B83A-128B3520167A}" destId="{E170AF03-04FB-49C5-B68E-14AEE4C8364C}" srcOrd="0" destOrd="0" presId="urn:microsoft.com/office/officeart/2005/8/layout/hierarchy3"/>
    <dgm:cxn modelId="{A623D978-5509-4E2A-A6ED-A226EED6E78D}" srcId="{1E27A49A-2BF1-48FA-A04E-CA56DD05DA11}" destId="{F60AF0CC-3B1D-4474-ABF4-13DDF904D75C}" srcOrd="1" destOrd="0" parTransId="{60F9689C-B409-4751-9D77-44008DC5698A}" sibTransId="{17FA4141-36BB-40CD-9DDE-69B3D64C1585}"/>
    <dgm:cxn modelId="{14CC81CC-6E91-4321-96FB-B3753A8A7E26}" type="presOf" srcId="{D6D05DD8-8863-424C-9562-1A86C6E34099}" destId="{FF3BAF37-2505-4788-8068-7EA68A2BB11B}" srcOrd="0" destOrd="0" presId="urn:microsoft.com/office/officeart/2005/8/layout/hierarchy3"/>
    <dgm:cxn modelId="{859600BD-C1B9-497D-ADA1-C100F5A9F184}" type="presOf" srcId="{6E0E1B06-033B-43A3-B402-451F3162D598}" destId="{36FDE1C8-D45B-443F-9BB9-0F5CE3F6E43B}" srcOrd="1" destOrd="0" presId="urn:microsoft.com/office/officeart/2005/8/layout/hierarchy3"/>
    <dgm:cxn modelId="{B01DA8EE-1BE9-4F1D-AFC7-345613B0525D}" type="presOf" srcId="{C96218EB-8BBC-4E9E-8643-326CEB78C0C5}" destId="{A2C00724-9580-410C-A234-3D6A77A6B1D4}" srcOrd="0" destOrd="0" presId="urn:microsoft.com/office/officeart/2005/8/layout/hierarchy3"/>
    <dgm:cxn modelId="{C67CD0CF-22A6-4ADD-B40A-01AAF56D14D9}" type="presOf" srcId="{AE7232AF-D583-4232-AE1E-5C27BB0C394F}" destId="{20F5FB54-566C-43C9-932E-38BA3011BC9A}" srcOrd="0" destOrd="0" presId="urn:microsoft.com/office/officeart/2005/8/layout/hierarchy3"/>
    <dgm:cxn modelId="{CA31C8F4-8E2A-4C8B-8F89-84BC85E53AC3}" srcId="{35B7A0FE-DD92-4E6A-A1AA-4C5852B4C942}" destId="{E9E7B2BB-73F5-4062-8C8F-323ECFD8F324}" srcOrd="4" destOrd="0" parTransId="{14CBA0B4-0933-4E05-A705-79FAC551D90B}" sibTransId="{D5344C4E-6D0E-4F9D-B435-D7EDD2D41A51}"/>
    <dgm:cxn modelId="{3AF3C15D-F21D-4C9A-A93F-0A795E757F80}" srcId="{35B7A0FE-DD92-4E6A-A1AA-4C5852B4C942}" destId="{1E27A49A-2BF1-48FA-A04E-CA56DD05DA11}" srcOrd="2" destOrd="0" parTransId="{6DFAB857-D733-47AE-BA63-D1EC492890AC}" sibTransId="{E56B9EBC-CB3D-438F-9E71-390A6675B7CF}"/>
    <dgm:cxn modelId="{869E9BCB-DB7F-4048-AF2E-92155DEE1856}" type="presOf" srcId="{8BC2D114-D8C5-4267-8A75-533E348A7592}" destId="{53A38508-F2BD-4513-88B3-E7EBD1C4AE7D}" srcOrd="0" destOrd="0" presId="urn:microsoft.com/office/officeart/2005/8/layout/hierarchy3"/>
    <dgm:cxn modelId="{C4681238-AF70-4699-A0FA-3E73DABDCBB5}" type="presOf" srcId="{35B7A0FE-DD92-4E6A-A1AA-4C5852B4C942}" destId="{084078F9-2F62-4C30-8E1A-8D2B09ADF11A}" srcOrd="0" destOrd="0" presId="urn:microsoft.com/office/officeart/2005/8/layout/hierarchy3"/>
    <dgm:cxn modelId="{4701F261-D739-45A1-B954-4B3FF2B33CF3}" type="presOf" srcId="{1E27A49A-2BF1-48FA-A04E-CA56DD05DA11}" destId="{F5C24C25-DE83-422C-9687-DA1977A7239B}" srcOrd="0" destOrd="0" presId="urn:microsoft.com/office/officeart/2005/8/layout/hierarchy3"/>
    <dgm:cxn modelId="{5D0A44DB-28F2-4A77-821F-33E7A1B96561}" type="presOf" srcId="{C8FD327A-1D09-4C96-87CB-5A4C84BE9C1C}" destId="{EF16BFDA-2B31-4C97-9544-32E29768C29E}" srcOrd="0" destOrd="0" presId="urn:microsoft.com/office/officeart/2005/8/layout/hierarchy3"/>
    <dgm:cxn modelId="{1784F4AB-C8C9-4DD0-991A-6A98A29A108F}" srcId="{6E0E1B06-033B-43A3-B402-451F3162D598}" destId="{C96218EB-8BBC-4E9E-8643-326CEB78C0C5}" srcOrd="0" destOrd="0" parTransId="{8BC2D114-D8C5-4267-8A75-533E348A7592}" sibTransId="{BABE9947-4AAD-48E5-8C61-B680C0093653}"/>
    <dgm:cxn modelId="{B3338E98-2A85-4549-96AB-6B7B14780C36}" type="presOf" srcId="{60F9689C-B409-4751-9D77-44008DC5698A}" destId="{4289FF04-F437-4BDB-BE18-35394039F106}" srcOrd="0" destOrd="0" presId="urn:microsoft.com/office/officeart/2005/8/layout/hierarchy3"/>
    <dgm:cxn modelId="{7F88D966-B49C-4251-A732-A1099BEB467F}" srcId="{4E3A83A1-CBD1-443D-BC81-DAF66E587375}" destId="{E169BADC-CEA5-4B99-974E-ABDA3FE0DE7A}" srcOrd="1" destOrd="0" parTransId="{D6D05DD8-8863-424C-9562-1A86C6E34099}" sibTransId="{DE401103-AF9C-4F19-B4A9-4F938110991C}"/>
    <dgm:cxn modelId="{7C62E5FE-B7D3-402C-8F93-1F55E2F89FA8}" type="presOf" srcId="{4E3A83A1-CBD1-443D-BC81-DAF66E587375}" destId="{5F643A28-FCFC-410D-8D0F-6F80D42A2E69}" srcOrd="1" destOrd="0" presId="urn:microsoft.com/office/officeart/2005/8/layout/hierarchy3"/>
    <dgm:cxn modelId="{8DBA9CAA-4286-46BC-B27A-DF1B5D9AE8F2}" type="presOf" srcId="{D991AF2D-B35E-4B00-8EAB-BC0A60C5ECA1}" destId="{8BF34E75-BE9F-4BFE-81DB-AC2BDD4AF432}" srcOrd="0" destOrd="0" presId="urn:microsoft.com/office/officeart/2005/8/layout/hierarchy3"/>
    <dgm:cxn modelId="{FB463682-6EBE-4997-89F1-F8650DCCE6A2}" type="presOf" srcId="{FA275EE9-04DF-43A6-9BE5-C6B8D8A7F5AE}" destId="{9F6E7430-AD7B-4DA6-A95D-9046C0702FF8}" srcOrd="1" destOrd="0" presId="urn:microsoft.com/office/officeart/2005/8/layout/hierarchy3"/>
    <dgm:cxn modelId="{25C2F24A-7193-4E23-92F5-3E1A6937CFF8}" srcId="{1E27A49A-2BF1-48FA-A04E-CA56DD05DA11}" destId="{D991AF2D-B35E-4B00-8EAB-BC0A60C5ECA1}" srcOrd="0" destOrd="0" parTransId="{AE7232AF-D583-4232-AE1E-5C27BB0C394F}" sibTransId="{81208BFE-6466-41EA-AFED-032C1A6367AE}"/>
    <dgm:cxn modelId="{89CBDA1E-429B-433D-8F7B-58D48586EDFA}" type="presOf" srcId="{1E27A49A-2BF1-48FA-A04E-CA56DD05DA11}" destId="{EB8738B9-B30B-49DC-82E6-AFCFD047D8E7}" srcOrd="1" destOrd="0" presId="urn:microsoft.com/office/officeart/2005/8/layout/hierarchy3"/>
    <dgm:cxn modelId="{48736EAA-E0AE-4E1A-AD7B-DE6FCB3EF058}" srcId="{4E3A83A1-CBD1-443D-BC81-DAF66E587375}" destId="{EDF4B1FB-A1EE-4E8E-8197-C238DF8CBA24}" srcOrd="0" destOrd="0" parTransId="{408E7FDC-9ECC-4C2B-9E87-E402407E85BA}" sibTransId="{379A6C23-EBF7-4E88-95FA-C9B0DF354A37}"/>
    <dgm:cxn modelId="{C45145B2-D285-476F-AE82-A95362AE1EBE}" type="presOf" srcId="{4E3A83A1-CBD1-443D-BC81-DAF66E587375}" destId="{8988A519-7115-4571-ADAF-FD5A0CAD5CBB}" srcOrd="0" destOrd="0" presId="urn:microsoft.com/office/officeart/2005/8/layout/hierarchy3"/>
    <dgm:cxn modelId="{301AE4EC-2609-4091-A228-03C5C26139D2}" type="presOf" srcId="{C89DA7FA-69C1-4D58-A52D-AEBAE7FCE46F}" destId="{E37E5C54-32E7-4E3E-8A24-63C53AAF8974}" srcOrd="0" destOrd="0" presId="urn:microsoft.com/office/officeart/2005/8/layout/hierarchy3"/>
    <dgm:cxn modelId="{45C1BBA0-2676-4BB9-8F81-0C4B30698433}" srcId="{35B7A0FE-DD92-4E6A-A1AA-4C5852B4C942}" destId="{6E0E1B06-033B-43A3-B402-451F3162D598}" srcOrd="0" destOrd="0" parTransId="{8E5C3164-D1B7-41B4-B3EA-132ACB375E26}" sibTransId="{3545DAAE-6078-4F3E-90E1-906E42BD7710}"/>
    <dgm:cxn modelId="{8E250688-90E4-4393-80F0-94EA9F532A69}" type="presOf" srcId="{5CFC4C56-A24C-47A4-81BB-675EC5F16F56}" destId="{0B857AB4-AB8C-4FC5-8A9A-0812D93DBF37}" srcOrd="0" destOrd="0" presId="urn:microsoft.com/office/officeart/2005/8/layout/hierarchy3"/>
    <dgm:cxn modelId="{0EC2899C-0FD1-4775-935B-0CF004F33057}" srcId="{E9E7B2BB-73F5-4062-8C8F-323ECFD8F324}" destId="{A9F58645-CC2A-4C0B-B2D1-AB2E5081D367}" srcOrd="0" destOrd="0" parTransId="{2C12DAF1-FF95-4F9B-BA7D-FEF2F7CDA67A}" sibTransId="{16DE607E-360B-44E1-8496-2951B9CB259E}"/>
    <dgm:cxn modelId="{44868EE2-616D-47D0-A521-A65756702060}" type="presOf" srcId="{61597698-2CAA-4163-A824-E2FB4D82A566}" destId="{1DD8AB40-608E-477F-A77D-F98FF3D7B6D2}" srcOrd="0" destOrd="0" presId="urn:microsoft.com/office/officeart/2005/8/layout/hierarchy3"/>
    <dgm:cxn modelId="{4A4532B2-FA69-4790-AF7A-2AB1A80FDCBF}" type="presOf" srcId="{E9E7B2BB-73F5-4062-8C8F-323ECFD8F324}" destId="{B207D714-B421-4C41-BB15-ECEB39C9EC46}" srcOrd="0" destOrd="0" presId="urn:microsoft.com/office/officeart/2005/8/layout/hierarchy3"/>
    <dgm:cxn modelId="{CB0AFFD9-3B93-47F3-AC58-7B039AB9F456}" srcId="{FA275EE9-04DF-43A6-9BE5-C6B8D8A7F5AE}" destId="{2EA40A6F-AFAF-4439-B1D3-DD338CBC13BE}" srcOrd="1" destOrd="0" parTransId="{61597698-2CAA-4163-A824-E2FB4D82A566}" sibTransId="{EF1CEE67-203B-4741-A8CB-16F1335AA90A}"/>
    <dgm:cxn modelId="{DEE389F7-DCF2-46C2-84AA-2F7060A04AD6}" type="presOf" srcId="{56C9E24C-0356-4309-ADEE-A7C1DC2F8514}" destId="{CFAEC554-D926-4199-8302-DB3D2A5F8FD8}" srcOrd="0" destOrd="0" presId="urn:microsoft.com/office/officeart/2005/8/layout/hierarchy3"/>
    <dgm:cxn modelId="{A1B26192-1884-40D1-BEAA-24554E6F8705}" type="presParOf" srcId="{084078F9-2F62-4C30-8E1A-8D2B09ADF11A}" destId="{E1509D91-DEAF-4EE9-9A88-CCD4B8C29768}" srcOrd="0" destOrd="0" presId="urn:microsoft.com/office/officeart/2005/8/layout/hierarchy3"/>
    <dgm:cxn modelId="{5D376776-E068-4707-9DAF-5E96F1962425}" type="presParOf" srcId="{E1509D91-DEAF-4EE9-9A88-CCD4B8C29768}" destId="{90F0A9D3-E058-4C0A-BD1E-39FBD9DE73A5}" srcOrd="0" destOrd="0" presId="urn:microsoft.com/office/officeart/2005/8/layout/hierarchy3"/>
    <dgm:cxn modelId="{985DC704-2D2B-4346-BB9B-BED3361726D8}" type="presParOf" srcId="{90F0A9D3-E058-4C0A-BD1E-39FBD9DE73A5}" destId="{54851C2A-9466-4468-BA03-4F42E4DC6DD1}" srcOrd="0" destOrd="0" presId="urn:microsoft.com/office/officeart/2005/8/layout/hierarchy3"/>
    <dgm:cxn modelId="{4C6AEAA2-25B4-4F39-AF6C-45373B48A292}" type="presParOf" srcId="{90F0A9D3-E058-4C0A-BD1E-39FBD9DE73A5}" destId="{36FDE1C8-D45B-443F-9BB9-0F5CE3F6E43B}" srcOrd="1" destOrd="0" presId="urn:microsoft.com/office/officeart/2005/8/layout/hierarchy3"/>
    <dgm:cxn modelId="{9506D6A3-2EF1-4483-8C0B-D13321447C06}" type="presParOf" srcId="{E1509D91-DEAF-4EE9-9A88-CCD4B8C29768}" destId="{EB1C0D40-FA04-4708-91F6-54AB172305EF}" srcOrd="1" destOrd="0" presId="urn:microsoft.com/office/officeart/2005/8/layout/hierarchy3"/>
    <dgm:cxn modelId="{04DCB38C-8865-4BE8-A9F9-133A33F5D759}" type="presParOf" srcId="{EB1C0D40-FA04-4708-91F6-54AB172305EF}" destId="{53A38508-F2BD-4513-88B3-E7EBD1C4AE7D}" srcOrd="0" destOrd="0" presId="urn:microsoft.com/office/officeart/2005/8/layout/hierarchy3"/>
    <dgm:cxn modelId="{72E04E9E-B3D3-4804-8F3B-DB878959C52D}" type="presParOf" srcId="{EB1C0D40-FA04-4708-91F6-54AB172305EF}" destId="{A2C00724-9580-410C-A234-3D6A77A6B1D4}" srcOrd="1" destOrd="0" presId="urn:microsoft.com/office/officeart/2005/8/layout/hierarchy3"/>
    <dgm:cxn modelId="{0E207C10-BE67-4BC3-AFBA-7F8D361E390B}" type="presParOf" srcId="{EB1C0D40-FA04-4708-91F6-54AB172305EF}" destId="{E170AF03-04FB-49C5-B68E-14AEE4C8364C}" srcOrd="2" destOrd="0" presId="urn:microsoft.com/office/officeart/2005/8/layout/hierarchy3"/>
    <dgm:cxn modelId="{F7DAB5E5-D019-46FF-9766-1F1CBA2213A7}" type="presParOf" srcId="{EB1C0D40-FA04-4708-91F6-54AB172305EF}" destId="{EF16BFDA-2B31-4C97-9544-32E29768C29E}" srcOrd="3" destOrd="0" presId="urn:microsoft.com/office/officeart/2005/8/layout/hierarchy3"/>
    <dgm:cxn modelId="{A30CEE12-E5BE-43BD-9625-4752B0A73425}" type="presParOf" srcId="{084078F9-2F62-4C30-8E1A-8D2B09ADF11A}" destId="{FD430742-4856-4AC4-A32F-25E37E5D733E}" srcOrd="1" destOrd="0" presId="urn:microsoft.com/office/officeart/2005/8/layout/hierarchy3"/>
    <dgm:cxn modelId="{DE42CE25-5D89-4345-B1D8-0CAB67FE3078}" type="presParOf" srcId="{FD430742-4856-4AC4-A32F-25E37E5D733E}" destId="{AD27D9F1-E1E7-4A2E-80EB-7E5A97A455B7}" srcOrd="0" destOrd="0" presId="urn:microsoft.com/office/officeart/2005/8/layout/hierarchy3"/>
    <dgm:cxn modelId="{2AB8C078-E4A3-415D-A93E-AB706908E005}" type="presParOf" srcId="{AD27D9F1-E1E7-4A2E-80EB-7E5A97A455B7}" destId="{8988A519-7115-4571-ADAF-FD5A0CAD5CBB}" srcOrd="0" destOrd="0" presId="urn:microsoft.com/office/officeart/2005/8/layout/hierarchy3"/>
    <dgm:cxn modelId="{298E087F-75CF-4AFB-9ED9-9EB1D9244094}" type="presParOf" srcId="{AD27D9F1-E1E7-4A2E-80EB-7E5A97A455B7}" destId="{5F643A28-FCFC-410D-8D0F-6F80D42A2E69}" srcOrd="1" destOrd="0" presId="urn:microsoft.com/office/officeart/2005/8/layout/hierarchy3"/>
    <dgm:cxn modelId="{D405E487-067B-4D59-A71F-1A4DFEA6FDE0}" type="presParOf" srcId="{FD430742-4856-4AC4-A32F-25E37E5D733E}" destId="{D2D413B2-FA75-41B4-B3BB-8DBDD2807942}" srcOrd="1" destOrd="0" presId="urn:microsoft.com/office/officeart/2005/8/layout/hierarchy3"/>
    <dgm:cxn modelId="{F2F372F9-82EA-452A-A981-10914A224E92}" type="presParOf" srcId="{D2D413B2-FA75-41B4-B3BB-8DBDD2807942}" destId="{D97D641D-CA79-4804-854E-306B03D8DB8C}" srcOrd="0" destOrd="0" presId="urn:microsoft.com/office/officeart/2005/8/layout/hierarchy3"/>
    <dgm:cxn modelId="{0F5F46A9-EB21-4963-90FB-1304E8A95EB6}" type="presParOf" srcId="{D2D413B2-FA75-41B4-B3BB-8DBDD2807942}" destId="{BD14E836-18CA-4540-ACE7-259B4FEB5660}" srcOrd="1" destOrd="0" presId="urn:microsoft.com/office/officeart/2005/8/layout/hierarchy3"/>
    <dgm:cxn modelId="{D6A2572B-02EF-49C6-B34E-866EEA4293F3}" type="presParOf" srcId="{D2D413B2-FA75-41B4-B3BB-8DBDD2807942}" destId="{FF3BAF37-2505-4788-8068-7EA68A2BB11B}" srcOrd="2" destOrd="0" presId="urn:microsoft.com/office/officeart/2005/8/layout/hierarchy3"/>
    <dgm:cxn modelId="{B719E3B5-9124-460B-8AE8-980A7C9E8A76}" type="presParOf" srcId="{D2D413B2-FA75-41B4-B3BB-8DBDD2807942}" destId="{4507E950-8BBE-4112-A47E-79D4072435D4}" srcOrd="3" destOrd="0" presId="urn:microsoft.com/office/officeart/2005/8/layout/hierarchy3"/>
    <dgm:cxn modelId="{862A0E7B-545E-4917-9DCA-6470ABA7BD60}" type="presParOf" srcId="{084078F9-2F62-4C30-8E1A-8D2B09ADF11A}" destId="{AA51BB5C-7D90-41C1-BDBE-82C8531F300A}" srcOrd="2" destOrd="0" presId="urn:microsoft.com/office/officeart/2005/8/layout/hierarchy3"/>
    <dgm:cxn modelId="{481E86D2-2321-488A-99D3-CB6704DF33B0}" type="presParOf" srcId="{AA51BB5C-7D90-41C1-BDBE-82C8531F300A}" destId="{7FD76F87-0CF7-4710-926A-A629DBFBFEA2}" srcOrd="0" destOrd="0" presId="urn:microsoft.com/office/officeart/2005/8/layout/hierarchy3"/>
    <dgm:cxn modelId="{0A837778-20A3-4EAF-A334-B6CFEF11ED1D}" type="presParOf" srcId="{7FD76F87-0CF7-4710-926A-A629DBFBFEA2}" destId="{F5C24C25-DE83-422C-9687-DA1977A7239B}" srcOrd="0" destOrd="0" presId="urn:microsoft.com/office/officeart/2005/8/layout/hierarchy3"/>
    <dgm:cxn modelId="{533D7F40-CEF4-41A8-A729-F8F603E6149F}" type="presParOf" srcId="{7FD76F87-0CF7-4710-926A-A629DBFBFEA2}" destId="{EB8738B9-B30B-49DC-82E6-AFCFD047D8E7}" srcOrd="1" destOrd="0" presId="urn:microsoft.com/office/officeart/2005/8/layout/hierarchy3"/>
    <dgm:cxn modelId="{781AC4D1-2853-48F0-9FA6-BC3F246081DC}" type="presParOf" srcId="{AA51BB5C-7D90-41C1-BDBE-82C8531F300A}" destId="{D857468E-98E5-4AB0-861A-19591B34C089}" srcOrd="1" destOrd="0" presId="urn:microsoft.com/office/officeart/2005/8/layout/hierarchy3"/>
    <dgm:cxn modelId="{7B836C31-AE19-409E-9048-C3CA980F2071}" type="presParOf" srcId="{D857468E-98E5-4AB0-861A-19591B34C089}" destId="{20F5FB54-566C-43C9-932E-38BA3011BC9A}" srcOrd="0" destOrd="0" presId="urn:microsoft.com/office/officeart/2005/8/layout/hierarchy3"/>
    <dgm:cxn modelId="{B664C198-AD9C-400C-A27D-BD71E31375A3}" type="presParOf" srcId="{D857468E-98E5-4AB0-861A-19591B34C089}" destId="{8BF34E75-BE9F-4BFE-81DB-AC2BDD4AF432}" srcOrd="1" destOrd="0" presId="urn:microsoft.com/office/officeart/2005/8/layout/hierarchy3"/>
    <dgm:cxn modelId="{AA740C11-22AD-4423-8512-F70278D0DEDC}" type="presParOf" srcId="{D857468E-98E5-4AB0-861A-19591B34C089}" destId="{4289FF04-F437-4BDB-BE18-35394039F106}" srcOrd="2" destOrd="0" presId="urn:microsoft.com/office/officeart/2005/8/layout/hierarchy3"/>
    <dgm:cxn modelId="{5684AECC-4C61-4265-AB3C-2A2836F4F088}" type="presParOf" srcId="{D857468E-98E5-4AB0-861A-19591B34C089}" destId="{E91A8CB5-B328-4F5B-A286-F200E3A4C6D2}" srcOrd="3" destOrd="0" presId="urn:microsoft.com/office/officeart/2005/8/layout/hierarchy3"/>
    <dgm:cxn modelId="{9FAC3417-83F7-4C54-B2EE-F4C9397FE486}" type="presParOf" srcId="{084078F9-2F62-4C30-8E1A-8D2B09ADF11A}" destId="{36ADC19C-1C59-46BC-A9AB-4F1B81945B9F}" srcOrd="3" destOrd="0" presId="urn:microsoft.com/office/officeart/2005/8/layout/hierarchy3"/>
    <dgm:cxn modelId="{0DA3FFE6-D4A6-4947-8ACE-CC5C4C25948A}" type="presParOf" srcId="{36ADC19C-1C59-46BC-A9AB-4F1B81945B9F}" destId="{99F40386-552F-45E4-8CD2-7F3DCB13831F}" srcOrd="0" destOrd="0" presId="urn:microsoft.com/office/officeart/2005/8/layout/hierarchy3"/>
    <dgm:cxn modelId="{9C5C6EE4-95B0-4DA2-8887-FF42E70E7E61}" type="presParOf" srcId="{99F40386-552F-45E4-8CD2-7F3DCB13831F}" destId="{818C36EB-27BA-45FE-B900-0C4EFC9078AC}" srcOrd="0" destOrd="0" presId="urn:microsoft.com/office/officeart/2005/8/layout/hierarchy3"/>
    <dgm:cxn modelId="{5360CDDF-0A2A-4215-ACDD-2D3A23DBDC6D}" type="presParOf" srcId="{99F40386-552F-45E4-8CD2-7F3DCB13831F}" destId="{9F6E7430-AD7B-4DA6-A95D-9046C0702FF8}" srcOrd="1" destOrd="0" presId="urn:microsoft.com/office/officeart/2005/8/layout/hierarchy3"/>
    <dgm:cxn modelId="{53599043-7B62-45C9-B74F-158FB4251D1E}" type="presParOf" srcId="{36ADC19C-1C59-46BC-A9AB-4F1B81945B9F}" destId="{AD29A05C-FF18-458D-9C63-8963672A6B06}" srcOrd="1" destOrd="0" presId="urn:microsoft.com/office/officeart/2005/8/layout/hierarchy3"/>
    <dgm:cxn modelId="{797285AA-B465-4C4F-9CD8-DF256F5670F0}" type="presParOf" srcId="{AD29A05C-FF18-458D-9C63-8963672A6B06}" destId="{E37E5C54-32E7-4E3E-8A24-63C53AAF8974}" srcOrd="0" destOrd="0" presId="urn:microsoft.com/office/officeart/2005/8/layout/hierarchy3"/>
    <dgm:cxn modelId="{A99BFF0D-ED52-4A1E-B8D7-910AF8E99A22}" type="presParOf" srcId="{AD29A05C-FF18-458D-9C63-8963672A6B06}" destId="{CFAEC554-D926-4199-8302-DB3D2A5F8FD8}" srcOrd="1" destOrd="0" presId="urn:microsoft.com/office/officeart/2005/8/layout/hierarchy3"/>
    <dgm:cxn modelId="{9AEA55BD-26DA-4EB7-8562-5437D9B8CA5D}" type="presParOf" srcId="{AD29A05C-FF18-458D-9C63-8963672A6B06}" destId="{1DD8AB40-608E-477F-A77D-F98FF3D7B6D2}" srcOrd="2" destOrd="0" presId="urn:microsoft.com/office/officeart/2005/8/layout/hierarchy3"/>
    <dgm:cxn modelId="{7D4887CC-FF5A-4DEB-93B4-D36FF2CB1974}" type="presParOf" srcId="{AD29A05C-FF18-458D-9C63-8963672A6B06}" destId="{D2F549A4-F02D-4B15-AE62-3140B8CF9E33}" srcOrd="3" destOrd="0" presId="urn:microsoft.com/office/officeart/2005/8/layout/hierarchy3"/>
    <dgm:cxn modelId="{F155C3BE-E341-418C-80F0-92E576881D68}" type="presParOf" srcId="{084078F9-2F62-4C30-8E1A-8D2B09ADF11A}" destId="{02C9B09B-5BC7-4CDF-9FDC-046F4C0C11F2}" srcOrd="4" destOrd="0" presId="urn:microsoft.com/office/officeart/2005/8/layout/hierarchy3"/>
    <dgm:cxn modelId="{90989A50-9F3A-4731-B361-6CE7A89E4EBD}" type="presParOf" srcId="{02C9B09B-5BC7-4CDF-9FDC-046F4C0C11F2}" destId="{10CC30B9-607C-4FA7-81EE-0B2A45A8E708}" srcOrd="0" destOrd="0" presId="urn:microsoft.com/office/officeart/2005/8/layout/hierarchy3"/>
    <dgm:cxn modelId="{8ACEDB3C-5B8D-4FD0-B0F0-D6210BB7EE6D}" type="presParOf" srcId="{10CC30B9-607C-4FA7-81EE-0B2A45A8E708}" destId="{B207D714-B421-4C41-BB15-ECEB39C9EC46}" srcOrd="0" destOrd="0" presId="urn:microsoft.com/office/officeart/2005/8/layout/hierarchy3"/>
    <dgm:cxn modelId="{A1457094-E718-4DB8-B030-4DB3675AE4CB}" type="presParOf" srcId="{10CC30B9-607C-4FA7-81EE-0B2A45A8E708}" destId="{2F03A2A0-A832-41AE-AB04-F7E0A87BF202}" srcOrd="1" destOrd="0" presId="urn:microsoft.com/office/officeart/2005/8/layout/hierarchy3"/>
    <dgm:cxn modelId="{C5474995-951C-41AF-B680-424331BDDD27}" type="presParOf" srcId="{02C9B09B-5BC7-4CDF-9FDC-046F4C0C11F2}" destId="{6FAEEC6E-0AB2-4459-961F-37395D7A8BE1}" srcOrd="1" destOrd="0" presId="urn:microsoft.com/office/officeart/2005/8/layout/hierarchy3"/>
    <dgm:cxn modelId="{85C6F88F-7B98-46B2-8A87-479ECFCECFC1}" type="presParOf" srcId="{6FAEEC6E-0AB2-4459-961F-37395D7A8BE1}" destId="{4D3630B5-4BD6-430A-9064-322D6CA5C8B4}" srcOrd="0" destOrd="0" presId="urn:microsoft.com/office/officeart/2005/8/layout/hierarchy3"/>
    <dgm:cxn modelId="{27017069-5075-470B-90CF-35528CC25EBB}" type="presParOf" srcId="{6FAEEC6E-0AB2-4459-961F-37395D7A8BE1}" destId="{9F82296F-EFA5-41A3-977E-10CF43943B01}" srcOrd="1" destOrd="0" presId="urn:microsoft.com/office/officeart/2005/8/layout/hierarchy3"/>
    <dgm:cxn modelId="{EA28D55A-D963-4E0F-AE03-6959F54E4207}" type="presParOf" srcId="{6FAEEC6E-0AB2-4459-961F-37395D7A8BE1}" destId="{FFD21822-4B51-4548-83CE-24A8DFC84976}" srcOrd="2" destOrd="0" presId="urn:microsoft.com/office/officeart/2005/8/layout/hierarchy3"/>
    <dgm:cxn modelId="{A0E46197-CAB7-420D-BF83-5AE46FA120B4}" type="presParOf" srcId="{6FAEEC6E-0AB2-4459-961F-37395D7A8BE1}" destId="{0B857AB4-AB8C-4FC5-8A9A-0812D93DBF3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5B7A0FE-DD92-4E6A-A1AA-4C5852B4C94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A83A1-CBD1-443D-BC81-DAF66E58737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 العام الخارجي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126E0B-ABC7-4713-91FD-62967BD3E457}" type="parTrans" cxnId="{31FB3171-F136-4FBF-A8ED-BD74E6EF16B3}">
      <dgm:prSet/>
      <dgm:spPr/>
      <dgm:t>
        <a:bodyPr/>
        <a:lstStyle/>
        <a:p>
          <a:endParaRPr lang="fr-FR"/>
        </a:p>
      </dgm:t>
    </dgm:pt>
    <dgm:pt modelId="{417BE321-2E30-4166-A2C7-A29502F45107}" type="sibTrans" cxnId="{31FB3171-F136-4FBF-A8ED-BD74E6EF16B3}">
      <dgm:prSet/>
      <dgm:spPr/>
      <dgm:t>
        <a:bodyPr/>
        <a:lstStyle/>
        <a:p>
          <a:endParaRPr lang="fr-FR"/>
        </a:p>
      </dgm:t>
    </dgm:pt>
    <dgm:pt modelId="{EDF4B1FB-A1EE-4E8E-8197-C238DF8CBA24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 الدولي العام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8E7FDC-9ECC-4C2B-9E87-E402407E85BA}" type="parTrans" cxnId="{48736EAA-E0AE-4E1A-AD7B-DE6FCB3EF058}">
      <dgm:prSet/>
      <dgm:spPr/>
      <dgm:t>
        <a:bodyPr/>
        <a:lstStyle/>
        <a:p>
          <a:endParaRPr lang="fr-FR"/>
        </a:p>
      </dgm:t>
    </dgm:pt>
    <dgm:pt modelId="{379A6C23-EBF7-4E88-95FA-C9B0DF354A37}" type="sibTrans" cxnId="{48736EAA-E0AE-4E1A-AD7B-DE6FCB3EF058}">
      <dgm:prSet/>
      <dgm:spPr/>
      <dgm:t>
        <a:bodyPr/>
        <a:lstStyle/>
        <a:p>
          <a:endParaRPr lang="fr-FR"/>
        </a:p>
      </dgm:t>
    </dgm:pt>
    <dgm:pt modelId="{1E27A49A-2BF1-48FA-A04E-CA56DD05DA1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 العام الداخلي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AB857-D733-47AE-BA63-D1EC492890AC}" type="parTrans" cxnId="{3AF3C15D-F21D-4C9A-A93F-0A795E757F80}">
      <dgm:prSet/>
      <dgm:spPr/>
      <dgm:t>
        <a:bodyPr/>
        <a:lstStyle/>
        <a:p>
          <a:endParaRPr lang="fr-FR"/>
        </a:p>
      </dgm:t>
    </dgm:pt>
    <dgm:pt modelId="{E56B9EBC-CB3D-438F-9E71-390A6675B7CF}" type="sibTrans" cxnId="{3AF3C15D-F21D-4C9A-A93F-0A795E757F80}">
      <dgm:prSet/>
      <dgm:spPr/>
      <dgm:t>
        <a:bodyPr/>
        <a:lstStyle/>
        <a:p>
          <a:endParaRPr lang="fr-FR"/>
        </a:p>
      </dgm:t>
    </dgm:pt>
    <dgm:pt modelId="{D991AF2D-B35E-4B00-8EAB-BC0A60C5ECA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 الدستوري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7232AF-D583-4232-AE1E-5C27BB0C394F}" type="parTrans" cxnId="{25C2F24A-7193-4E23-92F5-3E1A6937CFF8}">
      <dgm:prSet/>
      <dgm:spPr/>
      <dgm:t>
        <a:bodyPr/>
        <a:lstStyle/>
        <a:p>
          <a:endParaRPr lang="fr-FR"/>
        </a:p>
      </dgm:t>
    </dgm:pt>
    <dgm:pt modelId="{81208BFE-6466-41EA-AFED-032C1A6367AE}" type="sibTrans" cxnId="{25C2F24A-7193-4E23-92F5-3E1A6937CFF8}">
      <dgm:prSet/>
      <dgm:spPr/>
      <dgm:t>
        <a:bodyPr/>
        <a:lstStyle/>
        <a:p>
          <a:endParaRPr lang="fr-FR"/>
        </a:p>
      </dgm:t>
    </dgm:pt>
    <dgm:pt modelId="{E169BADC-CEA5-4B99-974E-ABDA3FE0DE7A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قانون التنظيم الدولي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D05DD8-8863-424C-9562-1A86C6E34099}" type="parTrans" cxnId="{7F88D966-B49C-4251-A732-A1099BEB467F}">
      <dgm:prSet/>
      <dgm:spPr/>
      <dgm:t>
        <a:bodyPr/>
        <a:lstStyle/>
        <a:p>
          <a:endParaRPr lang="fr-FR"/>
        </a:p>
      </dgm:t>
    </dgm:pt>
    <dgm:pt modelId="{DE401103-AF9C-4F19-B4A9-4F938110991C}" type="sibTrans" cxnId="{7F88D966-B49C-4251-A732-A1099BEB467F}">
      <dgm:prSet/>
      <dgm:spPr/>
      <dgm:t>
        <a:bodyPr/>
        <a:lstStyle/>
        <a:p>
          <a:endParaRPr lang="fr-FR"/>
        </a:p>
      </dgm:t>
    </dgm:pt>
    <dgm:pt modelId="{F60AF0CC-3B1D-4474-ABF4-13DDF904D75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 الإداري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7FA4141-36BB-40CD-9DDE-69B3D64C1585}" type="sibTrans" cxnId="{A623D978-5509-4E2A-A6ED-A226EED6E78D}">
      <dgm:prSet/>
      <dgm:spPr/>
      <dgm:t>
        <a:bodyPr/>
        <a:lstStyle/>
        <a:p>
          <a:endParaRPr lang="fr-FR"/>
        </a:p>
      </dgm:t>
    </dgm:pt>
    <dgm:pt modelId="{60F9689C-B409-4751-9D77-44008DC5698A}" type="parTrans" cxnId="{A623D978-5509-4E2A-A6ED-A226EED6E78D}">
      <dgm:prSet/>
      <dgm:spPr/>
      <dgm:t>
        <a:bodyPr/>
        <a:lstStyle/>
        <a:p>
          <a:endParaRPr lang="fr-FR"/>
        </a:p>
      </dgm:t>
    </dgm:pt>
    <dgm:pt modelId="{461C41B2-7334-4F57-B1E9-21F5A0CA40C6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 المالي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B0FAC35-4F3D-407B-A1AB-A9CF5AA9D6EA}" type="parTrans" cxnId="{E7C56AAA-D3F8-40E9-8677-3BB7C84A4A2B}">
      <dgm:prSet/>
      <dgm:spPr/>
      <dgm:t>
        <a:bodyPr/>
        <a:lstStyle/>
        <a:p>
          <a:endParaRPr lang="fr-FR"/>
        </a:p>
      </dgm:t>
    </dgm:pt>
    <dgm:pt modelId="{436F269D-8E83-49E5-8FF6-A2E9AA9BB4F4}" type="sibTrans" cxnId="{E7C56AAA-D3F8-40E9-8677-3BB7C84A4A2B}">
      <dgm:prSet/>
      <dgm:spPr/>
      <dgm:t>
        <a:bodyPr/>
        <a:lstStyle/>
        <a:p>
          <a:endParaRPr lang="fr-FR"/>
        </a:p>
      </dgm:t>
    </dgm:pt>
    <dgm:pt modelId="{084078F9-2F62-4C30-8E1A-8D2B09ADF11A}" type="pres">
      <dgm:prSet presAssocID="{35B7A0FE-DD92-4E6A-A1AA-4C5852B4C9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FD430742-4856-4AC4-A32F-25E37E5D733E}" type="pres">
      <dgm:prSet presAssocID="{4E3A83A1-CBD1-443D-BC81-DAF66E587375}" presName="root" presStyleCnt="0"/>
      <dgm:spPr/>
    </dgm:pt>
    <dgm:pt modelId="{AD27D9F1-E1E7-4A2E-80EB-7E5A97A455B7}" type="pres">
      <dgm:prSet presAssocID="{4E3A83A1-CBD1-443D-BC81-DAF66E587375}" presName="rootComposite" presStyleCnt="0"/>
      <dgm:spPr/>
    </dgm:pt>
    <dgm:pt modelId="{8988A519-7115-4571-ADAF-FD5A0CAD5CBB}" type="pres">
      <dgm:prSet presAssocID="{4E3A83A1-CBD1-443D-BC81-DAF66E587375}" presName="rootText" presStyleLbl="node1" presStyleIdx="0" presStyleCnt="2"/>
      <dgm:spPr/>
      <dgm:t>
        <a:bodyPr/>
        <a:lstStyle/>
        <a:p>
          <a:pPr rtl="1"/>
          <a:endParaRPr lang="ar-SA"/>
        </a:p>
      </dgm:t>
    </dgm:pt>
    <dgm:pt modelId="{5F643A28-FCFC-410D-8D0F-6F80D42A2E69}" type="pres">
      <dgm:prSet presAssocID="{4E3A83A1-CBD1-443D-BC81-DAF66E587375}" presName="rootConnector" presStyleLbl="node1" presStyleIdx="0" presStyleCnt="2"/>
      <dgm:spPr/>
      <dgm:t>
        <a:bodyPr/>
        <a:lstStyle/>
        <a:p>
          <a:pPr rtl="1"/>
          <a:endParaRPr lang="ar-SA"/>
        </a:p>
      </dgm:t>
    </dgm:pt>
    <dgm:pt modelId="{D2D413B2-FA75-41B4-B3BB-8DBDD2807942}" type="pres">
      <dgm:prSet presAssocID="{4E3A83A1-CBD1-443D-BC81-DAF66E587375}" presName="childShape" presStyleCnt="0"/>
      <dgm:spPr/>
    </dgm:pt>
    <dgm:pt modelId="{D97D641D-CA79-4804-854E-306B03D8DB8C}" type="pres">
      <dgm:prSet presAssocID="{408E7FDC-9ECC-4C2B-9E87-E402407E85BA}" presName="Name13" presStyleLbl="parChTrans1D2" presStyleIdx="0" presStyleCnt="5"/>
      <dgm:spPr/>
      <dgm:t>
        <a:bodyPr/>
        <a:lstStyle/>
        <a:p>
          <a:pPr rtl="1"/>
          <a:endParaRPr lang="ar-SA"/>
        </a:p>
      </dgm:t>
    </dgm:pt>
    <dgm:pt modelId="{BD14E836-18CA-4540-ACE7-259B4FEB5660}" type="pres">
      <dgm:prSet presAssocID="{EDF4B1FB-A1EE-4E8E-8197-C238DF8CBA24}" presName="childText" presStyleLbl="bgAcc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F3BAF37-2505-4788-8068-7EA68A2BB11B}" type="pres">
      <dgm:prSet presAssocID="{D6D05DD8-8863-424C-9562-1A86C6E34099}" presName="Name13" presStyleLbl="parChTrans1D2" presStyleIdx="1" presStyleCnt="5"/>
      <dgm:spPr/>
      <dgm:t>
        <a:bodyPr/>
        <a:lstStyle/>
        <a:p>
          <a:pPr rtl="1"/>
          <a:endParaRPr lang="ar-SA"/>
        </a:p>
      </dgm:t>
    </dgm:pt>
    <dgm:pt modelId="{4507E950-8BBE-4112-A47E-79D4072435D4}" type="pres">
      <dgm:prSet presAssocID="{E169BADC-CEA5-4B99-974E-ABDA3FE0DE7A}" presName="childText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51BB5C-7D90-41C1-BDBE-82C8531F300A}" type="pres">
      <dgm:prSet presAssocID="{1E27A49A-2BF1-48FA-A04E-CA56DD05DA11}" presName="root" presStyleCnt="0"/>
      <dgm:spPr/>
    </dgm:pt>
    <dgm:pt modelId="{7FD76F87-0CF7-4710-926A-A629DBFBFEA2}" type="pres">
      <dgm:prSet presAssocID="{1E27A49A-2BF1-48FA-A04E-CA56DD05DA11}" presName="rootComposite" presStyleCnt="0"/>
      <dgm:spPr/>
    </dgm:pt>
    <dgm:pt modelId="{F5C24C25-DE83-422C-9687-DA1977A7239B}" type="pres">
      <dgm:prSet presAssocID="{1E27A49A-2BF1-48FA-A04E-CA56DD05DA11}" presName="rootText" presStyleLbl="node1" presStyleIdx="1" presStyleCnt="2"/>
      <dgm:spPr/>
      <dgm:t>
        <a:bodyPr/>
        <a:lstStyle/>
        <a:p>
          <a:endParaRPr lang="fr-FR"/>
        </a:p>
      </dgm:t>
    </dgm:pt>
    <dgm:pt modelId="{EB8738B9-B30B-49DC-82E6-AFCFD047D8E7}" type="pres">
      <dgm:prSet presAssocID="{1E27A49A-2BF1-48FA-A04E-CA56DD05DA11}" presName="rootConnector" presStyleLbl="node1" presStyleIdx="1" presStyleCnt="2"/>
      <dgm:spPr/>
      <dgm:t>
        <a:bodyPr/>
        <a:lstStyle/>
        <a:p>
          <a:pPr rtl="1"/>
          <a:endParaRPr lang="ar-SA"/>
        </a:p>
      </dgm:t>
    </dgm:pt>
    <dgm:pt modelId="{D857468E-98E5-4AB0-861A-19591B34C089}" type="pres">
      <dgm:prSet presAssocID="{1E27A49A-2BF1-48FA-A04E-CA56DD05DA11}" presName="childShape" presStyleCnt="0"/>
      <dgm:spPr/>
    </dgm:pt>
    <dgm:pt modelId="{20F5FB54-566C-43C9-932E-38BA3011BC9A}" type="pres">
      <dgm:prSet presAssocID="{AE7232AF-D583-4232-AE1E-5C27BB0C394F}" presName="Name13" presStyleLbl="parChTrans1D2" presStyleIdx="2" presStyleCnt="5"/>
      <dgm:spPr/>
      <dgm:t>
        <a:bodyPr/>
        <a:lstStyle/>
        <a:p>
          <a:pPr rtl="1"/>
          <a:endParaRPr lang="ar-SA"/>
        </a:p>
      </dgm:t>
    </dgm:pt>
    <dgm:pt modelId="{8BF34E75-BE9F-4BFE-81DB-AC2BDD4AF432}" type="pres">
      <dgm:prSet presAssocID="{D991AF2D-B35E-4B00-8EAB-BC0A60C5ECA1}" presName="childText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89FF04-F437-4BDB-BE18-35394039F106}" type="pres">
      <dgm:prSet presAssocID="{60F9689C-B409-4751-9D77-44008DC5698A}" presName="Name13" presStyleLbl="parChTrans1D2" presStyleIdx="3" presStyleCnt="5"/>
      <dgm:spPr/>
      <dgm:t>
        <a:bodyPr/>
        <a:lstStyle/>
        <a:p>
          <a:pPr rtl="1"/>
          <a:endParaRPr lang="ar-SA"/>
        </a:p>
      </dgm:t>
    </dgm:pt>
    <dgm:pt modelId="{E91A8CB5-B328-4F5B-A286-F200E3A4C6D2}" type="pres">
      <dgm:prSet presAssocID="{F60AF0CC-3B1D-4474-ABF4-13DDF904D75C}" presName="childText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3DE857-AF2A-42B4-B3DF-8068AB14F61B}" type="pres">
      <dgm:prSet presAssocID="{CB0FAC35-4F3D-407B-A1AB-A9CF5AA9D6EA}" presName="Name13" presStyleLbl="parChTrans1D2" presStyleIdx="4" presStyleCnt="5"/>
      <dgm:spPr/>
      <dgm:t>
        <a:bodyPr/>
        <a:lstStyle/>
        <a:p>
          <a:pPr rtl="1"/>
          <a:endParaRPr lang="ar-SA"/>
        </a:p>
      </dgm:t>
    </dgm:pt>
    <dgm:pt modelId="{0DC48A78-6775-4C74-80EB-450A617B1736}" type="pres">
      <dgm:prSet presAssocID="{461C41B2-7334-4F57-B1E9-21F5A0CA40C6}" presName="childText" presStyleLbl="bgAcc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A623D978-5509-4E2A-A6ED-A226EED6E78D}" srcId="{1E27A49A-2BF1-48FA-A04E-CA56DD05DA11}" destId="{F60AF0CC-3B1D-4474-ABF4-13DDF904D75C}" srcOrd="1" destOrd="0" parTransId="{60F9689C-B409-4751-9D77-44008DC5698A}" sibTransId="{17FA4141-36BB-40CD-9DDE-69B3D64C1585}"/>
    <dgm:cxn modelId="{32AA202B-4FBB-413A-93C5-AE18698483D2}" type="presOf" srcId="{60F9689C-B409-4751-9D77-44008DC5698A}" destId="{4289FF04-F437-4BDB-BE18-35394039F106}" srcOrd="0" destOrd="0" presId="urn:microsoft.com/office/officeart/2005/8/layout/hierarchy3"/>
    <dgm:cxn modelId="{31FB3171-F136-4FBF-A8ED-BD74E6EF16B3}" srcId="{35B7A0FE-DD92-4E6A-A1AA-4C5852B4C942}" destId="{4E3A83A1-CBD1-443D-BC81-DAF66E587375}" srcOrd="0" destOrd="0" parTransId="{23126E0B-ABC7-4713-91FD-62967BD3E457}" sibTransId="{417BE321-2E30-4166-A2C7-A29502F45107}"/>
    <dgm:cxn modelId="{EE583A61-45F5-4C3E-BE5A-275873925CF8}" type="presOf" srcId="{1E27A49A-2BF1-48FA-A04E-CA56DD05DA11}" destId="{F5C24C25-DE83-422C-9687-DA1977A7239B}" srcOrd="0" destOrd="0" presId="urn:microsoft.com/office/officeart/2005/8/layout/hierarchy3"/>
    <dgm:cxn modelId="{FAF2F565-5E32-4632-92E3-272D42D19CEB}" type="presOf" srcId="{E169BADC-CEA5-4B99-974E-ABDA3FE0DE7A}" destId="{4507E950-8BBE-4112-A47E-79D4072435D4}" srcOrd="0" destOrd="0" presId="urn:microsoft.com/office/officeart/2005/8/layout/hierarchy3"/>
    <dgm:cxn modelId="{A3A788A3-0570-436A-9229-399E035F2530}" type="presOf" srcId="{408E7FDC-9ECC-4C2B-9E87-E402407E85BA}" destId="{D97D641D-CA79-4804-854E-306B03D8DB8C}" srcOrd="0" destOrd="0" presId="urn:microsoft.com/office/officeart/2005/8/layout/hierarchy3"/>
    <dgm:cxn modelId="{A631E9CD-068F-4B70-9542-DC1840C5A747}" type="presOf" srcId="{35B7A0FE-DD92-4E6A-A1AA-4C5852B4C942}" destId="{084078F9-2F62-4C30-8E1A-8D2B09ADF11A}" srcOrd="0" destOrd="0" presId="urn:microsoft.com/office/officeart/2005/8/layout/hierarchy3"/>
    <dgm:cxn modelId="{0675A6A9-F445-4942-8CAF-3D69C5D861CE}" type="presOf" srcId="{D6D05DD8-8863-424C-9562-1A86C6E34099}" destId="{FF3BAF37-2505-4788-8068-7EA68A2BB11B}" srcOrd="0" destOrd="0" presId="urn:microsoft.com/office/officeart/2005/8/layout/hierarchy3"/>
    <dgm:cxn modelId="{82A38610-8606-4A70-9340-BEA010196A76}" type="presOf" srcId="{D991AF2D-B35E-4B00-8EAB-BC0A60C5ECA1}" destId="{8BF34E75-BE9F-4BFE-81DB-AC2BDD4AF432}" srcOrd="0" destOrd="0" presId="urn:microsoft.com/office/officeart/2005/8/layout/hierarchy3"/>
    <dgm:cxn modelId="{0A416989-9183-4E3B-A2D4-3EBF4C2FFDB2}" type="presOf" srcId="{F60AF0CC-3B1D-4474-ABF4-13DDF904D75C}" destId="{E91A8CB5-B328-4F5B-A286-F200E3A4C6D2}" srcOrd="0" destOrd="0" presId="urn:microsoft.com/office/officeart/2005/8/layout/hierarchy3"/>
    <dgm:cxn modelId="{25C2F24A-7193-4E23-92F5-3E1A6937CFF8}" srcId="{1E27A49A-2BF1-48FA-A04E-CA56DD05DA11}" destId="{D991AF2D-B35E-4B00-8EAB-BC0A60C5ECA1}" srcOrd="0" destOrd="0" parTransId="{AE7232AF-D583-4232-AE1E-5C27BB0C394F}" sibTransId="{81208BFE-6466-41EA-AFED-032C1A6367AE}"/>
    <dgm:cxn modelId="{4F41ED87-EECC-4B59-BF34-52DE4688BFB1}" type="presOf" srcId="{4E3A83A1-CBD1-443D-BC81-DAF66E587375}" destId="{5F643A28-FCFC-410D-8D0F-6F80D42A2E69}" srcOrd="1" destOrd="0" presId="urn:microsoft.com/office/officeart/2005/8/layout/hierarchy3"/>
    <dgm:cxn modelId="{B5063C6A-F56E-4B2E-B033-49478CD4F176}" type="presOf" srcId="{EDF4B1FB-A1EE-4E8E-8197-C238DF8CBA24}" destId="{BD14E836-18CA-4540-ACE7-259B4FEB5660}" srcOrd="0" destOrd="0" presId="urn:microsoft.com/office/officeart/2005/8/layout/hierarchy3"/>
    <dgm:cxn modelId="{48736EAA-E0AE-4E1A-AD7B-DE6FCB3EF058}" srcId="{4E3A83A1-CBD1-443D-BC81-DAF66E587375}" destId="{EDF4B1FB-A1EE-4E8E-8197-C238DF8CBA24}" srcOrd="0" destOrd="0" parTransId="{408E7FDC-9ECC-4C2B-9E87-E402407E85BA}" sibTransId="{379A6C23-EBF7-4E88-95FA-C9B0DF354A37}"/>
    <dgm:cxn modelId="{E7C56AAA-D3F8-40E9-8677-3BB7C84A4A2B}" srcId="{1E27A49A-2BF1-48FA-A04E-CA56DD05DA11}" destId="{461C41B2-7334-4F57-B1E9-21F5A0CA40C6}" srcOrd="2" destOrd="0" parTransId="{CB0FAC35-4F3D-407B-A1AB-A9CF5AA9D6EA}" sibTransId="{436F269D-8E83-49E5-8FF6-A2E9AA9BB4F4}"/>
    <dgm:cxn modelId="{3AF3C15D-F21D-4C9A-A93F-0A795E757F80}" srcId="{35B7A0FE-DD92-4E6A-A1AA-4C5852B4C942}" destId="{1E27A49A-2BF1-48FA-A04E-CA56DD05DA11}" srcOrd="1" destOrd="0" parTransId="{6DFAB857-D733-47AE-BA63-D1EC492890AC}" sibTransId="{E56B9EBC-CB3D-438F-9E71-390A6675B7CF}"/>
    <dgm:cxn modelId="{7F88D966-B49C-4251-A732-A1099BEB467F}" srcId="{4E3A83A1-CBD1-443D-BC81-DAF66E587375}" destId="{E169BADC-CEA5-4B99-974E-ABDA3FE0DE7A}" srcOrd="1" destOrd="0" parTransId="{D6D05DD8-8863-424C-9562-1A86C6E34099}" sibTransId="{DE401103-AF9C-4F19-B4A9-4F938110991C}"/>
    <dgm:cxn modelId="{B3B897D6-DF4B-40FD-A8C4-DFA80809BC2B}" type="presOf" srcId="{CB0FAC35-4F3D-407B-A1AB-A9CF5AA9D6EA}" destId="{913DE857-AF2A-42B4-B3DF-8068AB14F61B}" srcOrd="0" destOrd="0" presId="urn:microsoft.com/office/officeart/2005/8/layout/hierarchy3"/>
    <dgm:cxn modelId="{4FF5B467-8D16-4262-A35A-535FDE0F4BA8}" type="presOf" srcId="{461C41B2-7334-4F57-B1E9-21F5A0CA40C6}" destId="{0DC48A78-6775-4C74-80EB-450A617B1736}" srcOrd="0" destOrd="0" presId="urn:microsoft.com/office/officeart/2005/8/layout/hierarchy3"/>
    <dgm:cxn modelId="{09CAEDC9-C3DF-4CFB-ABB8-DA567080B7DF}" type="presOf" srcId="{AE7232AF-D583-4232-AE1E-5C27BB0C394F}" destId="{20F5FB54-566C-43C9-932E-38BA3011BC9A}" srcOrd="0" destOrd="0" presId="urn:microsoft.com/office/officeart/2005/8/layout/hierarchy3"/>
    <dgm:cxn modelId="{3B364256-5BE5-4203-A683-42FB38C9065C}" type="presOf" srcId="{4E3A83A1-CBD1-443D-BC81-DAF66E587375}" destId="{8988A519-7115-4571-ADAF-FD5A0CAD5CBB}" srcOrd="0" destOrd="0" presId="urn:microsoft.com/office/officeart/2005/8/layout/hierarchy3"/>
    <dgm:cxn modelId="{7BC1FEAF-7159-44FB-B0F7-32FAE757F1F8}" type="presOf" srcId="{1E27A49A-2BF1-48FA-A04E-CA56DD05DA11}" destId="{EB8738B9-B30B-49DC-82E6-AFCFD047D8E7}" srcOrd="1" destOrd="0" presId="urn:microsoft.com/office/officeart/2005/8/layout/hierarchy3"/>
    <dgm:cxn modelId="{46A88FAA-5A36-414D-BF7C-6DC2D1829CE7}" type="presParOf" srcId="{084078F9-2F62-4C30-8E1A-8D2B09ADF11A}" destId="{FD430742-4856-4AC4-A32F-25E37E5D733E}" srcOrd="0" destOrd="0" presId="urn:microsoft.com/office/officeart/2005/8/layout/hierarchy3"/>
    <dgm:cxn modelId="{4C33C8B3-E3B0-412A-B4B2-61A068D9DACC}" type="presParOf" srcId="{FD430742-4856-4AC4-A32F-25E37E5D733E}" destId="{AD27D9F1-E1E7-4A2E-80EB-7E5A97A455B7}" srcOrd="0" destOrd="0" presId="urn:microsoft.com/office/officeart/2005/8/layout/hierarchy3"/>
    <dgm:cxn modelId="{FA194B82-E749-4928-A1A7-BC5577A66A47}" type="presParOf" srcId="{AD27D9F1-E1E7-4A2E-80EB-7E5A97A455B7}" destId="{8988A519-7115-4571-ADAF-FD5A0CAD5CBB}" srcOrd="0" destOrd="0" presId="urn:microsoft.com/office/officeart/2005/8/layout/hierarchy3"/>
    <dgm:cxn modelId="{8631A6A4-C5F3-43EF-8FB2-2108B7661B22}" type="presParOf" srcId="{AD27D9F1-E1E7-4A2E-80EB-7E5A97A455B7}" destId="{5F643A28-FCFC-410D-8D0F-6F80D42A2E69}" srcOrd="1" destOrd="0" presId="urn:microsoft.com/office/officeart/2005/8/layout/hierarchy3"/>
    <dgm:cxn modelId="{C2E67F78-F379-4F41-B58B-D94856E1D996}" type="presParOf" srcId="{FD430742-4856-4AC4-A32F-25E37E5D733E}" destId="{D2D413B2-FA75-41B4-B3BB-8DBDD2807942}" srcOrd="1" destOrd="0" presId="urn:microsoft.com/office/officeart/2005/8/layout/hierarchy3"/>
    <dgm:cxn modelId="{6DC03513-43C3-4EE5-B88C-3C064B6D21CE}" type="presParOf" srcId="{D2D413B2-FA75-41B4-B3BB-8DBDD2807942}" destId="{D97D641D-CA79-4804-854E-306B03D8DB8C}" srcOrd="0" destOrd="0" presId="urn:microsoft.com/office/officeart/2005/8/layout/hierarchy3"/>
    <dgm:cxn modelId="{E42D5130-943B-4FDC-B25E-89EECCDEC8F0}" type="presParOf" srcId="{D2D413B2-FA75-41B4-B3BB-8DBDD2807942}" destId="{BD14E836-18CA-4540-ACE7-259B4FEB5660}" srcOrd="1" destOrd="0" presId="urn:microsoft.com/office/officeart/2005/8/layout/hierarchy3"/>
    <dgm:cxn modelId="{1C6BC27E-B508-4E2A-9A99-E11CFE179D56}" type="presParOf" srcId="{D2D413B2-FA75-41B4-B3BB-8DBDD2807942}" destId="{FF3BAF37-2505-4788-8068-7EA68A2BB11B}" srcOrd="2" destOrd="0" presId="urn:microsoft.com/office/officeart/2005/8/layout/hierarchy3"/>
    <dgm:cxn modelId="{ABF22C58-CE41-4B0E-9B44-BE70360E8856}" type="presParOf" srcId="{D2D413B2-FA75-41B4-B3BB-8DBDD2807942}" destId="{4507E950-8BBE-4112-A47E-79D4072435D4}" srcOrd="3" destOrd="0" presId="urn:microsoft.com/office/officeart/2005/8/layout/hierarchy3"/>
    <dgm:cxn modelId="{8F565C79-0DB2-4737-A0A5-8D55AE519F10}" type="presParOf" srcId="{084078F9-2F62-4C30-8E1A-8D2B09ADF11A}" destId="{AA51BB5C-7D90-41C1-BDBE-82C8531F300A}" srcOrd="1" destOrd="0" presId="urn:microsoft.com/office/officeart/2005/8/layout/hierarchy3"/>
    <dgm:cxn modelId="{A6EBBC52-C0DA-4A04-B848-D929C5E86ED1}" type="presParOf" srcId="{AA51BB5C-7D90-41C1-BDBE-82C8531F300A}" destId="{7FD76F87-0CF7-4710-926A-A629DBFBFEA2}" srcOrd="0" destOrd="0" presId="urn:microsoft.com/office/officeart/2005/8/layout/hierarchy3"/>
    <dgm:cxn modelId="{36EC7995-025C-40B6-8B99-6E4DCE022017}" type="presParOf" srcId="{7FD76F87-0CF7-4710-926A-A629DBFBFEA2}" destId="{F5C24C25-DE83-422C-9687-DA1977A7239B}" srcOrd="0" destOrd="0" presId="urn:microsoft.com/office/officeart/2005/8/layout/hierarchy3"/>
    <dgm:cxn modelId="{6648C2CD-1A30-4161-B3F5-D774D0172B3D}" type="presParOf" srcId="{7FD76F87-0CF7-4710-926A-A629DBFBFEA2}" destId="{EB8738B9-B30B-49DC-82E6-AFCFD047D8E7}" srcOrd="1" destOrd="0" presId="urn:microsoft.com/office/officeart/2005/8/layout/hierarchy3"/>
    <dgm:cxn modelId="{C98DA1BA-F2DC-40AB-B803-2C589F7FC4A1}" type="presParOf" srcId="{AA51BB5C-7D90-41C1-BDBE-82C8531F300A}" destId="{D857468E-98E5-4AB0-861A-19591B34C089}" srcOrd="1" destOrd="0" presId="urn:microsoft.com/office/officeart/2005/8/layout/hierarchy3"/>
    <dgm:cxn modelId="{93168C54-D8DE-495D-B86F-61D13FA2DE3B}" type="presParOf" srcId="{D857468E-98E5-4AB0-861A-19591B34C089}" destId="{20F5FB54-566C-43C9-932E-38BA3011BC9A}" srcOrd="0" destOrd="0" presId="urn:microsoft.com/office/officeart/2005/8/layout/hierarchy3"/>
    <dgm:cxn modelId="{8D9F8CA2-3E59-4F8A-B95D-40FC6911BF1C}" type="presParOf" srcId="{D857468E-98E5-4AB0-861A-19591B34C089}" destId="{8BF34E75-BE9F-4BFE-81DB-AC2BDD4AF432}" srcOrd="1" destOrd="0" presId="urn:microsoft.com/office/officeart/2005/8/layout/hierarchy3"/>
    <dgm:cxn modelId="{A0356D3E-8297-40C4-9382-79369C4794C8}" type="presParOf" srcId="{D857468E-98E5-4AB0-861A-19591B34C089}" destId="{4289FF04-F437-4BDB-BE18-35394039F106}" srcOrd="2" destOrd="0" presId="urn:microsoft.com/office/officeart/2005/8/layout/hierarchy3"/>
    <dgm:cxn modelId="{D47BAE78-7ACA-41E3-93C6-2B0848C4EC85}" type="presParOf" srcId="{D857468E-98E5-4AB0-861A-19591B34C089}" destId="{E91A8CB5-B328-4F5B-A286-F200E3A4C6D2}" srcOrd="3" destOrd="0" presId="urn:microsoft.com/office/officeart/2005/8/layout/hierarchy3"/>
    <dgm:cxn modelId="{16F39BED-02CF-48A2-9CC8-7A6F3301C082}" type="presParOf" srcId="{D857468E-98E5-4AB0-861A-19591B34C089}" destId="{913DE857-AF2A-42B4-B3DF-8068AB14F61B}" srcOrd="4" destOrd="0" presId="urn:microsoft.com/office/officeart/2005/8/layout/hierarchy3"/>
    <dgm:cxn modelId="{42390345-B511-4E03-AD6E-15EF0AB72B34}" type="presParOf" srcId="{D857468E-98E5-4AB0-861A-19591B34C089}" destId="{0DC48A78-6775-4C74-80EB-450A617B1736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A04D87-8E7D-4548-81A3-6BDEC8AD4DDD}">
      <dsp:nvSpPr>
        <dsp:cNvPr id="0" name=""/>
        <dsp:cNvSpPr/>
      </dsp:nvSpPr>
      <dsp:spPr>
        <a:xfrm>
          <a:off x="-78144" y="2479"/>
          <a:ext cx="6252289" cy="16236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6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تعريف القاعدة القانونية</a:t>
          </a:r>
          <a:endParaRPr lang="fr-FR" sz="6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-30590" y="50033"/>
        <a:ext cx="6157181" cy="1528508"/>
      </dsp:txXfrm>
    </dsp:sp>
    <dsp:sp modelId="{E21E7550-DD32-4D15-AC1E-D7E2136F7FE0}">
      <dsp:nvSpPr>
        <dsp:cNvPr id="0" name=""/>
        <dsp:cNvSpPr/>
      </dsp:nvSpPr>
      <dsp:spPr>
        <a:xfrm rot="5400000">
          <a:off x="2743571" y="1666686"/>
          <a:ext cx="608856" cy="7306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kern="1200"/>
        </a:p>
      </dsp:txBody>
      <dsp:txXfrm rot="-5400000">
        <a:off x="2828811" y="1727572"/>
        <a:ext cx="438377" cy="426199"/>
      </dsp:txXfrm>
    </dsp:sp>
    <dsp:sp modelId="{9162A9A4-63DD-4DAB-BCBB-6CCB0378FDD1}">
      <dsp:nvSpPr>
        <dsp:cNvPr id="0" name=""/>
        <dsp:cNvSpPr/>
      </dsp:nvSpPr>
      <dsp:spPr>
        <a:xfrm>
          <a:off x="0" y="2437904"/>
          <a:ext cx="6096000" cy="16236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مبدأ غائي يستهدف تنظيم السلوك الإنساني وتوجيها عاما ملزما وفقا لنظام اجتماعي يتوافق مع الغايات والأهداف المترتبة في الضمير الجماعي العام لمجتمع معين</a:t>
          </a:r>
          <a:endParaRPr lang="fr-FR" sz="2500" kern="1200" dirty="0"/>
        </a:p>
      </dsp:txBody>
      <dsp:txXfrm>
        <a:off x="47554" y="2485458"/>
        <a:ext cx="6000892" cy="15285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BD2ED4-43CA-4F6F-8091-30225CD02D9B}">
      <dsp:nvSpPr>
        <dsp:cNvPr id="0" name=""/>
        <dsp:cNvSpPr/>
      </dsp:nvSpPr>
      <dsp:spPr>
        <a:xfrm>
          <a:off x="2514597" y="2286003"/>
          <a:ext cx="3581404" cy="18287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خصائص القاعدة القانونية</a:t>
          </a:r>
          <a:endParaRPr lang="fr-FR" sz="3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39081" y="2553824"/>
        <a:ext cx="2532436" cy="1293151"/>
      </dsp:txXfrm>
    </dsp:sp>
    <dsp:sp modelId="{1B127516-2666-4A21-8318-D1AE2683D2B2}">
      <dsp:nvSpPr>
        <dsp:cNvPr id="0" name=""/>
        <dsp:cNvSpPr/>
      </dsp:nvSpPr>
      <dsp:spPr>
        <a:xfrm rot="16200000">
          <a:off x="4145798" y="1708186"/>
          <a:ext cx="319003" cy="5717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400" kern="1200"/>
        </a:p>
      </dsp:txBody>
      <dsp:txXfrm>
        <a:off x="4193649" y="1870396"/>
        <a:ext cx="223302" cy="343079"/>
      </dsp:txXfrm>
    </dsp:sp>
    <dsp:sp modelId="{84FA9ACE-E00C-4E6E-97B5-2D5039414B21}">
      <dsp:nvSpPr>
        <dsp:cNvPr id="0" name=""/>
        <dsp:cNvSpPr/>
      </dsp:nvSpPr>
      <dsp:spPr>
        <a:xfrm>
          <a:off x="3464421" y="2352"/>
          <a:ext cx="1681757" cy="1681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قاعدة اجتماعية</a:t>
          </a:r>
          <a:endParaRPr lang="fr-FR" sz="2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10709" y="248640"/>
        <a:ext cx="1189181" cy="1189181"/>
      </dsp:txXfrm>
    </dsp:sp>
    <dsp:sp modelId="{959AA6E4-D543-40CA-B0E7-362E19587359}">
      <dsp:nvSpPr>
        <dsp:cNvPr id="0" name=""/>
        <dsp:cNvSpPr/>
      </dsp:nvSpPr>
      <dsp:spPr>
        <a:xfrm rot="2781">
          <a:off x="6246876" y="2916218"/>
          <a:ext cx="363476" cy="5717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400" kern="1200"/>
        </a:p>
      </dsp:txBody>
      <dsp:txXfrm>
        <a:off x="6246876" y="3030533"/>
        <a:ext cx="254433" cy="343079"/>
      </dsp:txXfrm>
    </dsp:sp>
    <dsp:sp modelId="{23E48302-2C52-4CDD-A092-B334FD612A73}">
      <dsp:nvSpPr>
        <dsp:cNvPr id="0" name=""/>
        <dsp:cNvSpPr/>
      </dsp:nvSpPr>
      <dsp:spPr>
        <a:xfrm>
          <a:off x="6781804" y="2362204"/>
          <a:ext cx="1681757" cy="1681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قاعدة غائية</a:t>
          </a:r>
          <a:endParaRPr lang="fr-FR" sz="2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028092" y="2608492"/>
        <a:ext cx="1189181" cy="1189181"/>
      </dsp:txXfrm>
    </dsp:sp>
    <dsp:sp modelId="{4FE2465D-72B3-4636-AA13-40906CF2D46C}">
      <dsp:nvSpPr>
        <dsp:cNvPr id="0" name=""/>
        <dsp:cNvSpPr/>
      </dsp:nvSpPr>
      <dsp:spPr>
        <a:xfrm rot="5400000">
          <a:off x="4145798" y="4120816"/>
          <a:ext cx="319003" cy="5717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400" kern="1200"/>
        </a:p>
      </dsp:txBody>
      <dsp:txXfrm>
        <a:off x="4193649" y="4187325"/>
        <a:ext cx="223302" cy="343079"/>
      </dsp:txXfrm>
    </dsp:sp>
    <dsp:sp modelId="{06D43294-1BD7-419A-B409-671B15B46873}">
      <dsp:nvSpPr>
        <dsp:cNvPr id="0" name=""/>
        <dsp:cNvSpPr/>
      </dsp:nvSpPr>
      <dsp:spPr>
        <a:xfrm>
          <a:off x="3464421" y="4716689"/>
          <a:ext cx="1681757" cy="1681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قاعدة عامة ومجردة</a:t>
          </a:r>
          <a:endParaRPr lang="fr-FR" sz="2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10709" y="4962977"/>
        <a:ext cx="1189181" cy="1189181"/>
      </dsp:txXfrm>
    </dsp:sp>
    <dsp:sp modelId="{9447C91B-4153-4DF4-BD1E-0740A3BBAE1F}">
      <dsp:nvSpPr>
        <dsp:cNvPr id="0" name=""/>
        <dsp:cNvSpPr/>
      </dsp:nvSpPr>
      <dsp:spPr>
        <a:xfrm rot="10797354">
          <a:off x="1889968" y="2916190"/>
          <a:ext cx="441406" cy="5717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400" kern="1200"/>
        </a:p>
      </dsp:txBody>
      <dsp:txXfrm rot="10800000">
        <a:off x="2022390" y="3030498"/>
        <a:ext cx="308984" cy="343079"/>
      </dsp:txXfrm>
    </dsp:sp>
    <dsp:sp modelId="{E0C3A278-4197-4296-8C9D-A1E50C21367C}">
      <dsp:nvSpPr>
        <dsp:cNvPr id="0" name=""/>
        <dsp:cNvSpPr/>
      </dsp:nvSpPr>
      <dsp:spPr>
        <a:xfrm>
          <a:off x="0" y="2362187"/>
          <a:ext cx="1681757" cy="1681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قاعدة ملزمة</a:t>
          </a:r>
          <a:endParaRPr lang="fr-FR" sz="2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46288" y="2608475"/>
        <a:ext cx="1189181" cy="11891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9C6B52-C0A1-4257-8A5C-3E36096C286C}">
      <dsp:nvSpPr>
        <dsp:cNvPr id="0" name=""/>
        <dsp:cNvSpPr/>
      </dsp:nvSpPr>
      <dsp:spPr>
        <a:xfrm rot="5400000">
          <a:off x="-812799" y="812799"/>
          <a:ext cx="4064000" cy="2438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التمييز بين القانون العام والقانون الخاص</a:t>
          </a:r>
          <a:endParaRPr lang="fr-FR" sz="3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1219199"/>
        <a:ext cx="2438400" cy="1625600"/>
      </dsp:txXfrm>
    </dsp:sp>
    <dsp:sp modelId="{72A8658D-4D1F-4E12-9B4C-130726F6E72D}">
      <dsp:nvSpPr>
        <dsp:cNvPr id="0" name=""/>
        <dsp:cNvSpPr/>
      </dsp:nvSpPr>
      <dsp:spPr>
        <a:xfrm rot="5400000">
          <a:off x="2844800" y="-406400"/>
          <a:ext cx="2844799" cy="36576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MA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المعيار الوظيفي</a:t>
          </a:r>
          <a:endParaRPr lang="fr-FR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MA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المعيار الشكلي</a:t>
          </a:r>
          <a:endParaRPr lang="fr-FR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MA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المعيار المادي</a:t>
          </a:r>
          <a:endParaRPr lang="fr-FR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2438400" y="138872"/>
        <a:ext cx="3518728" cy="25670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88A519-7115-4571-ADAF-FD5A0CAD5CBB}">
      <dsp:nvSpPr>
        <dsp:cNvPr id="0" name=""/>
        <dsp:cNvSpPr/>
      </dsp:nvSpPr>
      <dsp:spPr>
        <a:xfrm>
          <a:off x="924715" y="305"/>
          <a:ext cx="2192163" cy="10960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المصادر القانونية</a:t>
          </a:r>
          <a:endParaRPr lang="fr-FR" sz="3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956818" y="32408"/>
        <a:ext cx="2127957" cy="1031875"/>
      </dsp:txXfrm>
    </dsp:sp>
    <dsp:sp modelId="{D97D641D-CA79-4804-854E-306B03D8DB8C}">
      <dsp:nvSpPr>
        <dsp:cNvPr id="0" name=""/>
        <dsp:cNvSpPr/>
      </dsp:nvSpPr>
      <dsp:spPr>
        <a:xfrm>
          <a:off x="1143932" y="1096387"/>
          <a:ext cx="219216" cy="822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2061"/>
              </a:lnTo>
              <a:lnTo>
                <a:pt x="219216" y="8220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4E836-18CA-4540-ACE7-259B4FEB5660}">
      <dsp:nvSpPr>
        <dsp:cNvPr id="0" name=""/>
        <dsp:cNvSpPr/>
      </dsp:nvSpPr>
      <dsp:spPr>
        <a:xfrm>
          <a:off x="1363148" y="1370407"/>
          <a:ext cx="1753731" cy="1096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المصادر الدستورية والقانونية</a:t>
          </a:r>
          <a:endParaRPr lang="fr-F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95251" y="1402510"/>
        <a:ext cx="1689525" cy="1031875"/>
      </dsp:txXfrm>
    </dsp:sp>
    <dsp:sp modelId="{FF3BAF37-2505-4788-8068-7EA68A2BB11B}">
      <dsp:nvSpPr>
        <dsp:cNvPr id="0" name=""/>
        <dsp:cNvSpPr/>
      </dsp:nvSpPr>
      <dsp:spPr>
        <a:xfrm>
          <a:off x="1143932" y="1096387"/>
          <a:ext cx="219216" cy="2192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2163"/>
              </a:lnTo>
              <a:lnTo>
                <a:pt x="219216" y="21921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07E950-8BBE-4112-A47E-79D4072435D4}">
      <dsp:nvSpPr>
        <dsp:cNvPr id="0" name=""/>
        <dsp:cNvSpPr/>
      </dsp:nvSpPr>
      <dsp:spPr>
        <a:xfrm>
          <a:off x="1363148" y="2740510"/>
          <a:ext cx="1753731" cy="1096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الاجتهاد القضائي</a:t>
          </a:r>
          <a:endParaRPr lang="fr-F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95251" y="2772613"/>
        <a:ext cx="1689525" cy="1031875"/>
      </dsp:txXfrm>
    </dsp:sp>
    <dsp:sp modelId="{2F6E60E3-BB37-4959-8BD0-23FBB630811A}">
      <dsp:nvSpPr>
        <dsp:cNvPr id="0" name=""/>
        <dsp:cNvSpPr/>
      </dsp:nvSpPr>
      <dsp:spPr>
        <a:xfrm>
          <a:off x="1143932" y="1096387"/>
          <a:ext cx="219216" cy="3562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2266"/>
              </a:lnTo>
              <a:lnTo>
                <a:pt x="219216" y="35622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1A959C-289E-4B7C-880A-09B809F6AF07}">
      <dsp:nvSpPr>
        <dsp:cNvPr id="0" name=""/>
        <dsp:cNvSpPr/>
      </dsp:nvSpPr>
      <dsp:spPr>
        <a:xfrm>
          <a:off x="1363148" y="4110612"/>
          <a:ext cx="1753731" cy="1096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دور الفقه</a:t>
          </a:r>
          <a:endParaRPr lang="fr-F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95251" y="4142715"/>
        <a:ext cx="1689525" cy="1031875"/>
      </dsp:txXfrm>
    </dsp:sp>
    <dsp:sp modelId="{F5C24C25-DE83-422C-9687-DA1977A7239B}">
      <dsp:nvSpPr>
        <dsp:cNvPr id="0" name=""/>
        <dsp:cNvSpPr/>
      </dsp:nvSpPr>
      <dsp:spPr>
        <a:xfrm>
          <a:off x="3664920" y="305"/>
          <a:ext cx="2192163" cy="10960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المصادر السياسية</a:t>
          </a:r>
          <a:endParaRPr lang="fr-FR" sz="3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697023" y="32408"/>
        <a:ext cx="2127957" cy="1031875"/>
      </dsp:txXfrm>
    </dsp:sp>
    <dsp:sp modelId="{20F5FB54-566C-43C9-932E-38BA3011BC9A}">
      <dsp:nvSpPr>
        <dsp:cNvPr id="0" name=""/>
        <dsp:cNvSpPr/>
      </dsp:nvSpPr>
      <dsp:spPr>
        <a:xfrm>
          <a:off x="3884136" y="1096387"/>
          <a:ext cx="219216" cy="822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2061"/>
              </a:lnTo>
              <a:lnTo>
                <a:pt x="219216" y="8220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34E75-BE9F-4BFE-81DB-AC2BDD4AF432}">
      <dsp:nvSpPr>
        <dsp:cNvPr id="0" name=""/>
        <dsp:cNvSpPr/>
      </dsp:nvSpPr>
      <dsp:spPr>
        <a:xfrm>
          <a:off x="4103353" y="1370407"/>
          <a:ext cx="1753731" cy="1096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الحقبة الثورية الأولى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(1789-1814)</a:t>
          </a:r>
          <a:endParaRPr lang="fr-F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35456" y="1402510"/>
        <a:ext cx="1689525" cy="1031875"/>
      </dsp:txXfrm>
    </dsp:sp>
    <dsp:sp modelId="{4289FF04-F437-4BDB-BE18-35394039F106}">
      <dsp:nvSpPr>
        <dsp:cNvPr id="0" name=""/>
        <dsp:cNvSpPr/>
      </dsp:nvSpPr>
      <dsp:spPr>
        <a:xfrm>
          <a:off x="3884136" y="1096387"/>
          <a:ext cx="219216" cy="2192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2163"/>
              </a:lnTo>
              <a:lnTo>
                <a:pt x="219216" y="21921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A8CB5-B328-4F5B-A286-F200E3A4C6D2}">
      <dsp:nvSpPr>
        <dsp:cNvPr id="0" name=""/>
        <dsp:cNvSpPr/>
      </dsp:nvSpPr>
      <dsp:spPr>
        <a:xfrm>
          <a:off x="4103353" y="2740510"/>
          <a:ext cx="1753731" cy="1096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الحقبة الثورية الثانية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(1814-1870)</a:t>
          </a:r>
          <a:endParaRPr lang="fr-F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35456" y="2772613"/>
        <a:ext cx="1689525" cy="10318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88A519-7115-4571-ADAF-FD5A0CAD5CBB}">
      <dsp:nvSpPr>
        <dsp:cNvPr id="0" name=""/>
        <dsp:cNvSpPr/>
      </dsp:nvSpPr>
      <dsp:spPr>
        <a:xfrm>
          <a:off x="1674" y="1143837"/>
          <a:ext cx="1924347" cy="962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مختلف أشكال الدولة</a:t>
          </a:r>
          <a:endParaRPr lang="fr-FR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855" y="1172018"/>
        <a:ext cx="1867985" cy="905811"/>
      </dsp:txXfrm>
    </dsp:sp>
    <dsp:sp modelId="{FF3BAF37-2505-4788-8068-7EA68A2BB11B}">
      <dsp:nvSpPr>
        <dsp:cNvPr id="0" name=""/>
        <dsp:cNvSpPr/>
      </dsp:nvSpPr>
      <dsp:spPr>
        <a:xfrm>
          <a:off x="194109" y="2106010"/>
          <a:ext cx="192434" cy="721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0"/>
              </a:lnTo>
              <a:lnTo>
                <a:pt x="192434" y="7216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07E950-8BBE-4112-A47E-79D4072435D4}">
      <dsp:nvSpPr>
        <dsp:cNvPr id="0" name=""/>
        <dsp:cNvSpPr/>
      </dsp:nvSpPr>
      <dsp:spPr>
        <a:xfrm>
          <a:off x="386543" y="2346554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الدولة الموحدة</a:t>
          </a:r>
          <a:endParaRPr lang="fr-F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4724" y="2374735"/>
        <a:ext cx="1483116" cy="905811"/>
      </dsp:txXfrm>
    </dsp:sp>
    <dsp:sp modelId="{124C379B-9BAE-4200-A349-94B4F987D945}">
      <dsp:nvSpPr>
        <dsp:cNvPr id="0" name=""/>
        <dsp:cNvSpPr/>
      </dsp:nvSpPr>
      <dsp:spPr>
        <a:xfrm>
          <a:off x="194109" y="2106010"/>
          <a:ext cx="192434" cy="1924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4347"/>
              </a:lnTo>
              <a:lnTo>
                <a:pt x="192434" y="19243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80ECF2-9ED8-4753-8EE2-3A5107DCD652}">
      <dsp:nvSpPr>
        <dsp:cNvPr id="0" name=""/>
        <dsp:cNvSpPr/>
      </dsp:nvSpPr>
      <dsp:spPr>
        <a:xfrm>
          <a:off x="386543" y="3549271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الدولة الفيدرالية</a:t>
          </a:r>
          <a:endParaRPr lang="fr-F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4724" y="3577452"/>
        <a:ext cx="1483116" cy="905811"/>
      </dsp:txXfrm>
    </dsp:sp>
    <dsp:sp modelId="{2F6E60E3-BB37-4959-8BD0-23FBB630811A}">
      <dsp:nvSpPr>
        <dsp:cNvPr id="0" name=""/>
        <dsp:cNvSpPr/>
      </dsp:nvSpPr>
      <dsp:spPr>
        <a:xfrm>
          <a:off x="194109" y="2106010"/>
          <a:ext cx="192434" cy="31270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7064"/>
              </a:lnTo>
              <a:lnTo>
                <a:pt x="192434" y="31270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1A959C-289E-4B7C-880A-09B809F6AF07}">
      <dsp:nvSpPr>
        <dsp:cNvPr id="0" name=""/>
        <dsp:cNvSpPr/>
      </dsp:nvSpPr>
      <dsp:spPr>
        <a:xfrm>
          <a:off x="386543" y="4751989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دور الفقه</a:t>
          </a:r>
          <a:endParaRPr lang="fr-F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4724" y="4780170"/>
        <a:ext cx="1483116" cy="905811"/>
      </dsp:txXfrm>
    </dsp:sp>
    <dsp:sp modelId="{F5C24C25-DE83-422C-9687-DA1977A7239B}">
      <dsp:nvSpPr>
        <dsp:cNvPr id="0" name=""/>
        <dsp:cNvSpPr/>
      </dsp:nvSpPr>
      <dsp:spPr>
        <a:xfrm>
          <a:off x="2407108" y="1143837"/>
          <a:ext cx="1924347" cy="962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وظائف الدولة</a:t>
          </a:r>
          <a:endParaRPr lang="fr-FR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435289" y="1172018"/>
        <a:ext cx="1867985" cy="905811"/>
      </dsp:txXfrm>
    </dsp:sp>
    <dsp:sp modelId="{20F5FB54-566C-43C9-932E-38BA3011BC9A}">
      <dsp:nvSpPr>
        <dsp:cNvPr id="0" name=""/>
        <dsp:cNvSpPr/>
      </dsp:nvSpPr>
      <dsp:spPr>
        <a:xfrm>
          <a:off x="2599543" y="2106010"/>
          <a:ext cx="192434" cy="721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0"/>
              </a:lnTo>
              <a:lnTo>
                <a:pt x="192434" y="7216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34E75-BE9F-4BFE-81DB-AC2BDD4AF432}">
      <dsp:nvSpPr>
        <dsp:cNvPr id="0" name=""/>
        <dsp:cNvSpPr/>
      </dsp:nvSpPr>
      <dsp:spPr>
        <a:xfrm>
          <a:off x="2791978" y="2346554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الوظيفة التشريعية</a:t>
          </a:r>
          <a:endParaRPr lang="fr-F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20159" y="2374735"/>
        <a:ext cx="1483116" cy="905811"/>
      </dsp:txXfrm>
    </dsp:sp>
    <dsp:sp modelId="{4289FF04-F437-4BDB-BE18-35394039F106}">
      <dsp:nvSpPr>
        <dsp:cNvPr id="0" name=""/>
        <dsp:cNvSpPr/>
      </dsp:nvSpPr>
      <dsp:spPr>
        <a:xfrm>
          <a:off x="2599543" y="2106010"/>
          <a:ext cx="192434" cy="1924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4347"/>
              </a:lnTo>
              <a:lnTo>
                <a:pt x="192434" y="19243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A8CB5-B328-4F5B-A286-F200E3A4C6D2}">
      <dsp:nvSpPr>
        <dsp:cNvPr id="0" name=""/>
        <dsp:cNvSpPr/>
      </dsp:nvSpPr>
      <dsp:spPr>
        <a:xfrm>
          <a:off x="2791978" y="3549271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الوظيفة التنفيذية</a:t>
          </a:r>
          <a:endParaRPr lang="fr-F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20159" y="3577452"/>
        <a:ext cx="1483116" cy="905811"/>
      </dsp:txXfrm>
    </dsp:sp>
    <dsp:sp modelId="{3F7B065C-9181-489D-A573-CCAC9CB8E9F2}">
      <dsp:nvSpPr>
        <dsp:cNvPr id="0" name=""/>
        <dsp:cNvSpPr/>
      </dsp:nvSpPr>
      <dsp:spPr>
        <a:xfrm>
          <a:off x="2599543" y="2106010"/>
          <a:ext cx="192434" cy="31270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7064"/>
              </a:lnTo>
              <a:lnTo>
                <a:pt x="192434" y="31270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85A51C-DE88-4421-AF5B-3C02E8C27859}">
      <dsp:nvSpPr>
        <dsp:cNvPr id="0" name=""/>
        <dsp:cNvSpPr/>
      </dsp:nvSpPr>
      <dsp:spPr>
        <a:xfrm>
          <a:off x="2791978" y="4751989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الوظيفة القضائية</a:t>
          </a:r>
          <a:endParaRPr lang="fr-F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20159" y="4780170"/>
        <a:ext cx="1483116" cy="905811"/>
      </dsp:txXfrm>
    </dsp:sp>
    <dsp:sp modelId="{B0F20ADA-18A1-4448-8C39-BF119F6F883C}">
      <dsp:nvSpPr>
        <dsp:cNvPr id="0" name=""/>
        <dsp:cNvSpPr/>
      </dsp:nvSpPr>
      <dsp:spPr>
        <a:xfrm>
          <a:off x="4845334" y="1145530"/>
          <a:ext cx="1924347" cy="962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العناصر المكونة للدولة</a:t>
          </a:r>
          <a:endParaRPr lang="fr-FR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873515" y="1173711"/>
        <a:ext cx="1867985" cy="905811"/>
      </dsp:txXfrm>
    </dsp:sp>
    <dsp:sp modelId="{7FCD5FB5-B4FB-42F4-8D78-6C967AF7C4D7}">
      <dsp:nvSpPr>
        <dsp:cNvPr id="0" name=""/>
        <dsp:cNvSpPr/>
      </dsp:nvSpPr>
      <dsp:spPr>
        <a:xfrm>
          <a:off x="5037769" y="2107704"/>
          <a:ext cx="159643" cy="7199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9936"/>
              </a:lnTo>
              <a:lnTo>
                <a:pt x="159643" y="7199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CEBB3-D9EE-4FB5-BBB8-32F8B86170FF}">
      <dsp:nvSpPr>
        <dsp:cNvPr id="0" name=""/>
        <dsp:cNvSpPr/>
      </dsp:nvSpPr>
      <dsp:spPr>
        <a:xfrm>
          <a:off x="5197412" y="2346554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العنصر الجغرافي</a:t>
          </a:r>
          <a:endParaRPr lang="fr-F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225593" y="2374735"/>
        <a:ext cx="1483116" cy="905811"/>
      </dsp:txXfrm>
    </dsp:sp>
    <dsp:sp modelId="{727E60B0-EC17-481D-A0AA-D692D53158CB}">
      <dsp:nvSpPr>
        <dsp:cNvPr id="0" name=""/>
        <dsp:cNvSpPr/>
      </dsp:nvSpPr>
      <dsp:spPr>
        <a:xfrm>
          <a:off x="5037769" y="2107704"/>
          <a:ext cx="159643" cy="19226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2654"/>
              </a:lnTo>
              <a:lnTo>
                <a:pt x="159643" y="19226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F28588-3C18-420F-A339-9F36FC33BD1B}">
      <dsp:nvSpPr>
        <dsp:cNvPr id="0" name=""/>
        <dsp:cNvSpPr/>
      </dsp:nvSpPr>
      <dsp:spPr>
        <a:xfrm>
          <a:off x="5197412" y="3549271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العنصر الشخصي والذاتي</a:t>
          </a:r>
          <a:endParaRPr lang="fr-F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225593" y="3577452"/>
        <a:ext cx="1483116" cy="905811"/>
      </dsp:txXfrm>
    </dsp:sp>
    <dsp:sp modelId="{9E739FB6-2880-4416-9DB3-7DE8B332E599}">
      <dsp:nvSpPr>
        <dsp:cNvPr id="0" name=""/>
        <dsp:cNvSpPr/>
      </dsp:nvSpPr>
      <dsp:spPr>
        <a:xfrm>
          <a:off x="5037769" y="2107704"/>
          <a:ext cx="159643" cy="31253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5371"/>
              </a:lnTo>
              <a:lnTo>
                <a:pt x="159643" y="31253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2AC419-838B-4C6E-BCB2-B2FF8E43F5EE}">
      <dsp:nvSpPr>
        <dsp:cNvPr id="0" name=""/>
        <dsp:cNvSpPr/>
      </dsp:nvSpPr>
      <dsp:spPr>
        <a:xfrm>
          <a:off x="5197412" y="4751989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العنصر المؤسسي</a:t>
          </a:r>
          <a:endParaRPr lang="fr-F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225593" y="4780170"/>
        <a:ext cx="1483116" cy="905811"/>
      </dsp:txXfrm>
    </dsp:sp>
    <dsp:sp modelId="{D86FC09D-900E-4AFD-9402-B248E10EDFBF}">
      <dsp:nvSpPr>
        <dsp:cNvPr id="0" name=""/>
        <dsp:cNvSpPr/>
      </dsp:nvSpPr>
      <dsp:spPr>
        <a:xfrm>
          <a:off x="7217978" y="1143837"/>
          <a:ext cx="1924347" cy="962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خصائص الدولة</a:t>
          </a:r>
          <a:endParaRPr lang="fr-FR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246159" y="1172018"/>
        <a:ext cx="1867985" cy="905811"/>
      </dsp:txXfrm>
    </dsp:sp>
    <dsp:sp modelId="{5BF78252-C082-4A7B-8811-38E3F25E225E}">
      <dsp:nvSpPr>
        <dsp:cNvPr id="0" name=""/>
        <dsp:cNvSpPr/>
      </dsp:nvSpPr>
      <dsp:spPr>
        <a:xfrm>
          <a:off x="7410412" y="2106010"/>
          <a:ext cx="192434" cy="721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0"/>
              </a:lnTo>
              <a:lnTo>
                <a:pt x="192434" y="7216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B036AE-AC88-4C93-AEC0-114BA782C121}">
      <dsp:nvSpPr>
        <dsp:cNvPr id="0" name=""/>
        <dsp:cNvSpPr/>
      </dsp:nvSpPr>
      <dsp:spPr>
        <a:xfrm>
          <a:off x="7602847" y="2346554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الدولة شخص معنوي</a:t>
          </a:r>
          <a:endParaRPr lang="fr-F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631028" y="2374735"/>
        <a:ext cx="1483116" cy="905811"/>
      </dsp:txXfrm>
    </dsp:sp>
    <dsp:sp modelId="{435D4872-74FC-44FE-8F81-71DA502CE143}">
      <dsp:nvSpPr>
        <dsp:cNvPr id="0" name=""/>
        <dsp:cNvSpPr/>
      </dsp:nvSpPr>
      <dsp:spPr>
        <a:xfrm>
          <a:off x="7410412" y="2106010"/>
          <a:ext cx="192434" cy="1924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4347"/>
              </a:lnTo>
              <a:lnTo>
                <a:pt x="192434" y="19243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3B32AC-3BE2-40DC-AF5E-F29023BD849C}">
      <dsp:nvSpPr>
        <dsp:cNvPr id="0" name=""/>
        <dsp:cNvSpPr/>
      </dsp:nvSpPr>
      <dsp:spPr>
        <a:xfrm>
          <a:off x="7602847" y="3549271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السيادة</a:t>
          </a:r>
          <a:endParaRPr lang="fr-F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631028" y="3577452"/>
        <a:ext cx="1483116" cy="9058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88A519-7115-4571-ADAF-FD5A0CAD5CBB}">
      <dsp:nvSpPr>
        <dsp:cNvPr id="0" name=""/>
        <dsp:cNvSpPr/>
      </dsp:nvSpPr>
      <dsp:spPr>
        <a:xfrm>
          <a:off x="827" y="303093"/>
          <a:ext cx="1937184" cy="9685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مفهوم المسؤولية</a:t>
          </a:r>
          <a:endParaRPr lang="fr-FR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196" y="331462"/>
        <a:ext cx="1880446" cy="911854"/>
      </dsp:txXfrm>
    </dsp:sp>
    <dsp:sp modelId="{D97D641D-CA79-4804-854E-306B03D8DB8C}">
      <dsp:nvSpPr>
        <dsp:cNvPr id="0" name=""/>
        <dsp:cNvSpPr/>
      </dsp:nvSpPr>
      <dsp:spPr>
        <a:xfrm>
          <a:off x="194546" y="1271685"/>
          <a:ext cx="193718" cy="726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6444"/>
              </a:lnTo>
              <a:lnTo>
                <a:pt x="193718" y="7264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4E836-18CA-4540-ACE7-259B4FEB5660}">
      <dsp:nvSpPr>
        <dsp:cNvPr id="0" name=""/>
        <dsp:cNvSpPr/>
      </dsp:nvSpPr>
      <dsp:spPr>
        <a:xfrm>
          <a:off x="388264" y="1513833"/>
          <a:ext cx="1549747" cy="9685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المسؤولية مبدأ تقني</a:t>
          </a:r>
          <a:endParaRPr lang="fr-FR" sz="2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6633" y="1542202"/>
        <a:ext cx="1493009" cy="911854"/>
      </dsp:txXfrm>
    </dsp:sp>
    <dsp:sp modelId="{FF3BAF37-2505-4788-8068-7EA68A2BB11B}">
      <dsp:nvSpPr>
        <dsp:cNvPr id="0" name=""/>
        <dsp:cNvSpPr/>
      </dsp:nvSpPr>
      <dsp:spPr>
        <a:xfrm>
          <a:off x="194546" y="1271685"/>
          <a:ext cx="193718" cy="19371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7184"/>
              </a:lnTo>
              <a:lnTo>
                <a:pt x="193718" y="19371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07E950-8BBE-4112-A47E-79D4072435D4}">
      <dsp:nvSpPr>
        <dsp:cNvPr id="0" name=""/>
        <dsp:cNvSpPr/>
      </dsp:nvSpPr>
      <dsp:spPr>
        <a:xfrm>
          <a:off x="388264" y="2724574"/>
          <a:ext cx="1549747" cy="9685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المسؤولية مبدأ سياسي</a:t>
          </a:r>
          <a:endParaRPr lang="fr-FR" sz="2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6633" y="2752943"/>
        <a:ext cx="1493009" cy="911854"/>
      </dsp:txXfrm>
    </dsp:sp>
    <dsp:sp modelId="{26F0FCB9-C3EC-45A5-9E95-A3AA78C86D6D}">
      <dsp:nvSpPr>
        <dsp:cNvPr id="0" name=""/>
        <dsp:cNvSpPr/>
      </dsp:nvSpPr>
      <dsp:spPr>
        <a:xfrm>
          <a:off x="2438405" y="304798"/>
          <a:ext cx="1937184" cy="9685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مبدأ الشرعية</a:t>
          </a:r>
          <a:endParaRPr lang="fr-FR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466774" y="333167"/>
        <a:ext cx="1880446" cy="911854"/>
      </dsp:txXfrm>
    </dsp:sp>
    <dsp:sp modelId="{A4026CDA-D0FA-4BA8-AEBC-CF29A2AE2100}">
      <dsp:nvSpPr>
        <dsp:cNvPr id="0" name=""/>
        <dsp:cNvSpPr/>
      </dsp:nvSpPr>
      <dsp:spPr>
        <a:xfrm>
          <a:off x="2632124" y="1273390"/>
          <a:ext cx="177620" cy="724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4739"/>
              </a:lnTo>
              <a:lnTo>
                <a:pt x="177620" y="7247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5C5B38-C42C-42BE-8692-76E9947CC68B}">
      <dsp:nvSpPr>
        <dsp:cNvPr id="0" name=""/>
        <dsp:cNvSpPr/>
      </dsp:nvSpPr>
      <dsp:spPr>
        <a:xfrm>
          <a:off x="2809744" y="1513833"/>
          <a:ext cx="1549747" cy="9685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مفهوم الشرعية</a:t>
          </a:r>
        </a:p>
      </dsp:txBody>
      <dsp:txXfrm>
        <a:off x="2838113" y="1542202"/>
        <a:ext cx="1493009" cy="911854"/>
      </dsp:txXfrm>
    </dsp:sp>
    <dsp:sp modelId="{9F25C917-0269-45EB-9EB1-942E033D03F2}">
      <dsp:nvSpPr>
        <dsp:cNvPr id="0" name=""/>
        <dsp:cNvSpPr/>
      </dsp:nvSpPr>
      <dsp:spPr>
        <a:xfrm>
          <a:off x="2632124" y="1273390"/>
          <a:ext cx="187275" cy="1869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9450"/>
              </a:lnTo>
              <a:lnTo>
                <a:pt x="187275" y="18694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D6B67E-C6AC-4172-93A3-ACB3793D50B6}">
      <dsp:nvSpPr>
        <dsp:cNvPr id="0" name=""/>
        <dsp:cNvSpPr/>
      </dsp:nvSpPr>
      <dsp:spPr>
        <a:xfrm>
          <a:off x="2819399" y="2658545"/>
          <a:ext cx="1549747" cy="9685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زجر الخروج عن الشرعية</a:t>
          </a:r>
        </a:p>
      </dsp:txBody>
      <dsp:txXfrm>
        <a:off x="2847768" y="2686914"/>
        <a:ext cx="1493009" cy="911854"/>
      </dsp:txXfrm>
    </dsp:sp>
    <dsp:sp modelId="{BEF965B9-E249-48E3-BF2B-92DC0E54D074}">
      <dsp:nvSpPr>
        <dsp:cNvPr id="0" name=""/>
        <dsp:cNvSpPr/>
      </dsp:nvSpPr>
      <dsp:spPr>
        <a:xfrm>
          <a:off x="2632124" y="1273390"/>
          <a:ext cx="177620" cy="31462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6219"/>
              </a:lnTo>
              <a:lnTo>
                <a:pt x="177620" y="31462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9D01A7-CDCF-428D-AE99-F2C709F1E941}">
      <dsp:nvSpPr>
        <dsp:cNvPr id="0" name=""/>
        <dsp:cNvSpPr/>
      </dsp:nvSpPr>
      <dsp:spPr>
        <a:xfrm>
          <a:off x="2809744" y="3935314"/>
          <a:ext cx="1549747" cy="9685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الحدود الواردة على الشرعية</a:t>
          </a:r>
        </a:p>
      </dsp:txBody>
      <dsp:txXfrm>
        <a:off x="2838113" y="3963683"/>
        <a:ext cx="1493009" cy="911854"/>
      </dsp:txXfrm>
    </dsp:sp>
    <dsp:sp modelId="{F5C24C25-DE83-422C-9687-DA1977A7239B}">
      <dsp:nvSpPr>
        <dsp:cNvPr id="0" name=""/>
        <dsp:cNvSpPr/>
      </dsp:nvSpPr>
      <dsp:spPr>
        <a:xfrm>
          <a:off x="4843788" y="303093"/>
          <a:ext cx="1937184" cy="9685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مفهوم السلطة</a:t>
          </a:r>
          <a:endParaRPr lang="fr-FR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872157" y="331462"/>
        <a:ext cx="1880446" cy="91185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88A519-7115-4571-ADAF-FD5A0CAD5CBB}">
      <dsp:nvSpPr>
        <dsp:cNvPr id="0" name=""/>
        <dsp:cNvSpPr/>
      </dsp:nvSpPr>
      <dsp:spPr>
        <a:xfrm>
          <a:off x="1438814" y="719"/>
          <a:ext cx="1735187" cy="8675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تقنيات العمل</a:t>
          </a:r>
          <a:endParaRPr lang="fr-FR" sz="2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464225" y="26130"/>
        <a:ext cx="1684365" cy="816771"/>
      </dsp:txXfrm>
    </dsp:sp>
    <dsp:sp modelId="{D97D641D-CA79-4804-854E-306B03D8DB8C}">
      <dsp:nvSpPr>
        <dsp:cNvPr id="0" name=""/>
        <dsp:cNvSpPr/>
      </dsp:nvSpPr>
      <dsp:spPr>
        <a:xfrm>
          <a:off x="1612333" y="868312"/>
          <a:ext cx="173518" cy="6506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0695"/>
              </a:lnTo>
              <a:lnTo>
                <a:pt x="173518" y="6506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4E836-18CA-4540-ACE7-259B4FEB5660}">
      <dsp:nvSpPr>
        <dsp:cNvPr id="0" name=""/>
        <dsp:cNvSpPr/>
      </dsp:nvSpPr>
      <dsp:spPr>
        <a:xfrm>
          <a:off x="1785851" y="1085211"/>
          <a:ext cx="1388149" cy="867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اتخاذ القرارات الإدارية</a:t>
          </a:r>
          <a:endParaRPr lang="fr-FR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11262" y="1110622"/>
        <a:ext cx="1337327" cy="816771"/>
      </dsp:txXfrm>
    </dsp:sp>
    <dsp:sp modelId="{FF3BAF37-2505-4788-8068-7EA68A2BB11B}">
      <dsp:nvSpPr>
        <dsp:cNvPr id="0" name=""/>
        <dsp:cNvSpPr/>
      </dsp:nvSpPr>
      <dsp:spPr>
        <a:xfrm>
          <a:off x="1612333" y="868312"/>
          <a:ext cx="173518" cy="1735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5187"/>
              </a:lnTo>
              <a:lnTo>
                <a:pt x="173518" y="17351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07E950-8BBE-4112-A47E-79D4072435D4}">
      <dsp:nvSpPr>
        <dsp:cNvPr id="0" name=""/>
        <dsp:cNvSpPr/>
      </dsp:nvSpPr>
      <dsp:spPr>
        <a:xfrm>
          <a:off x="1785851" y="2169703"/>
          <a:ext cx="1388149" cy="867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تنفيذ القرارات الإدارية</a:t>
          </a:r>
          <a:endParaRPr lang="fr-FR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11262" y="2195114"/>
        <a:ext cx="1337327" cy="816771"/>
      </dsp:txXfrm>
    </dsp:sp>
    <dsp:sp modelId="{F5C24C25-DE83-422C-9687-DA1977A7239B}">
      <dsp:nvSpPr>
        <dsp:cNvPr id="0" name=""/>
        <dsp:cNvSpPr/>
      </dsp:nvSpPr>
      <dsp:spPr>
        <a:xfrm>
          <a:off x="3607798" y="719"/>
          <a:ext cx="1735187" cy="8675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تقنيات التنظيم</a:t>
          </a:r>
          <a:endParaRPr lang="fr-FR" sz="2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633209" y="26130"/>
        <a:ext cx="1684365" cy="816771"/>
      </dsp:txXfrm>
    </dsp:sp>
    <dsp:sp modelId="{20F5FB54-566C-43C9-932E-38BA3011BC9A}">
      <dsp:nvSpPr>
        <dsp:cNvPr id="0" name=""/>
        <dsp:cNvSpPr/>
      </dsp:nvSpPr>
      <dsp:spPr>
        <a:xfrm>
          <a:off x="3781317" y="868312"/>
          <a:ext cx="173518" cy="6506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0695"/>
              </a:lnTo>
              <a:lnTo>
                <a:pt x="173518" y="6506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34E75-BE9F-4BFE-81DB-AC2BDD4AF432}">
      <dsp:nvSpPr>
        <dsp:cNvPr id="0" name=""/>
        <dsp:cNvSpPr/>
      </dsp:nvSpPr>
      <dsp:spPr>
        <a:xfrm>
          <a:off x="3954835" y="1085211"/>
          <a:ext cx="1388149" cy="867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التمثيل</a:t>
          </a:r>
          <a:endParaRPr lang="fr-FR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980246" y="1110622"/>
        <a:ext cx="1337327" cy="816771"/>
      </dsp:txXfrm>
    </dsp:sp>
    <dsp:sp modelId="{4289FF04-F437-4BDB-BE18-35394039F106}">
      <dsp:nvSpPr>
        <dsp:cNvPr id="0" name=""/>
        <dsp:cNvSpPr/>
      </dsp:nvSpPr>
      <dsp:spPr>
        <a:xfrm>
          <a:off x="3781317" y="868312"/>
          <a:ext cx="173518" cy="1735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5187"/>
              </a:lnTo>
              <a:lnTo>
                <a:pt x="173518" y="17351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A8CB5-B328-4F5B-A286-F200E3A4C6D2}">
      <dsp:nvSpPr>
        <dsp:cNvPr id="0" name=""/>
        <dsp:cNvSpPr/>
      </dsp:nvSpPr>
      <dsp:spPr>
        <a:xfrm>
          <a:off x="3954835" y="2169703"/>
          <a:ext cx="1388149" cy="867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الوصاية والرقابة</a:t>
          </a:r>
          <a:endParaRPr lang="fr-FR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980246" y="2195114"/>
        <a:ext cx="1337327" cy="816771"/>
      </dsp:txXfrm>
    </dsp:sp>
    <dsp:sp modelId="{1CD46F51-FD22-47BE-A456-11A78B9F38FE}">
      <dsp:nvSpPr>
        <dsp:cNvPr id="0" name=""/>
        <dsp:cNvSpPr/>
      </dsp:nvSpPr>
      <dsp:spPr>
        <a:xfrm>
          <a:off x="3781317" y="868312"/>
          <a:ext cx="173518" cy="28196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9679"/>
              </a:lnTo>
              <a:lnTo>
                <a:pt x="173518" y="28196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BC9211-51A8-408B-9E57-54E910CFA282}">
      <dsp:nvSpPr>
        <dsp:cNvPr id="0" name=""/>
        <dsp:cNvSpPr/>
      </dsp:nvSpPr>
      <dsp:spPr>
        <a:xfrm>
          <a:off x="3954835" y="3254195"/>
          <a:ext cx="1388149" cy="867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المؤسسات العمومية</a:t>
          </a:r>
          <a:endParaRPr lang="fr-FR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980246" y="3279606"/>
        <a:ext cx="1337327" cy="816771"/>
      </dsp:txXfrm>
    </dsp:sp>
    <dsp:sp modelId="{B385CE67-98A9-4B4D-8A1E-2CF8689E9C53}">
      <dsp:nvSpPr>
        <dsp:cNvPr id="0" name=""/>
        <dsp:cNvSpPr/>
      </dsp:nvSpPr>
      <dsp:spPr>
        <a:xfrm>
          <a:off x="3781317" y="868312"/>
          <a:ext cx="173518" cy="3904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4170"/>
              </a:lnTo>
              <a:lnTo>
                <a:pt x="173518" y="39041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1C2A74-643C-45CA-BBF7-E1F4CD10C56B}">
      <dsp:nvSpPr>
        <dsp:cNvPr id="0" name=""/>
        <dsp:cNvSpPr/>
      </dsp:nvSpPr>
      <dsp:spPr>
        <a:xfrm>
          <a:off x="3954835" y="4338687"/>
          <a:ext cx="1388149" cy="867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الحماية الخاصة للأشخاص والأموال</a:t>
          </a:r>
          <a:endParaRPr lang="fr-FR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980246" y="4364098"/>
        <a:ext cx="1337327" cy="81677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851C2A-9466-4468-BA03-4F42E4DC6DD1}">
      <dsp:nvSpPr>
        <dsp:cNvPr id="0" name=""/>
        <dsp:cNvSpPr/>
      </dsp:nvSpPr>
      <dsp:spPr>
        <a:xfrm>
          <a:off x="4390" y="2042805"/>
          <a:ext cx="1497136" cy="7485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الإشكاليات الجديدة</a:t>
          </a:r>
          <a:endParaRPr lang="fr-F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315" y="2064730"/>
        <a:ext cx="1453286" cy="704718"/>
      </dsp:txXfrm>
    </dsp:sp>
    <dsp:sp modelId="{53A38508-F2BD-4513-88B3-E7EBD1C4AE7D}">
      <dsp:nvSpPr>
        <dsp:cNvPr id="0" name=""/>
        <dsp:cNvSpPr/>
      </dsp:nvSpPr>
      <dsp:spPr>
        <a:xfrm>
          <a:off x="154104" y="2791373"/>
          <a:ext cx="149713" cy="561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1426"/>
              </a:lnTo>
              <a:lnTo>
                <a:pt x="149713" y="5614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C00724-9580-410C-A234-3D6A77A6B1D4}">
      <dsp:nvSpPr>
        <dsp:cNvPr id="0" name=""/>
        <dsp:cNvSpPr/>
      </dsp:nvSpPr>
      <dsp:spPr>
        <a:xfrm>
          <a:off x="303817" y="2978515"/>
          <a:ext cx="1197709" cy="748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التحولات التي عرفها العمل العمومي</a:t>
          </a:r>
          <a:endParaRPr lang="fr-FR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5742" y="3000440"/>
        <a:ext cx="1153859" cy="704718"/>
      </dsp:txXfrm>
    </dsp:sp>
    <dsp:sp modelId="{E170AF03-04FB-49C5-B68E-14AEE4C8364C}">
      <dsp:nvSpPr>
        <dsp:cNvPr id="0" name=""/>
        <dsp:cNvSpPr/>
      </dsp:nvSpPr>
      <dsp:spPr>
        <a:xfrm>
          <a:off x="154104" y="2791373"/>
          <a:ext cx="149713" cy="1497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7136"/>
              </a:lnTo>
              <a:lnTo>
                <a:pt x="149713" y="14971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16BFDA-2B31-4C97-9544-32E29768C29E}">
      <dsp:nvSpPr>
        <dsp:cNvPr id="0" name=""/>
        <dsp:cNvSpPr/>
      </dsp:nvSpPr>
      <dsp:spPr>
        <a:xfrm>
          <a:off x="303817" y="3914226"/>
          <a:ext cx="1197709" cy="748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تحولات القانون العام</a:t>
          </a:r>
          <a:endParaRPr lang="fr-FR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5742" y="3936151"/>
        <a:ext cx="1153859" cy="704718"/>
      </dsp:txXfrm>
    </dsp:sp>
    <dsp:sp modelId="{8988A519-7115-4571-ADAF-FD5A0CAD5CBB}">
      <dsp:nvSpPr>
        <dsp:cNvPr id="0" name=""/>
        <dsp:cNvSpPr/>
      </dsp:nvSpPr>
      <dsp:spPr>
        <a:xfrm>
          <a:off x="1875811" y="2042805"/>
          <a:ext cx="1497136" cy="7485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عمل الأشخاص المعنوية العامة في المجال الاقتصادي</a:t>
          </a:r>
          <a:endParaRPr lang="fr-F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97736" y="2064730"/>
        <a:ext cx="1453286" cy="704718"/>
      </dsp:txXfrm>
    </dsp:sp>
    <dsp:sp modelId="{D97D641D-CA79-4804-854E-306B03D8DB8C}">
      <dsp:nvSpPr>
        <dsp:cNvPr id="0" name=""/>
        <dsp:cNvSpPr/>
      </dsp:nvSpPr>
      <dsp:spPr>
        <a:xfrm>
          <a:off x="2025524" y="2791373"/>
          <a:ext cx="149713" cy="561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1426"/>
              </a:lnTo>
              <a:lnTo>
                <a:pt x="149713" y="5614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4E836-18CA-4540-ACE7-259B4FEB5660}">
      <dsp:nvSpPr>
        <dsp:cNvPr id="0" name=""/>
        <dsp:cNvSpPr/>
      </dsp:nvSpPr>
      <dsp:spPr>
        <a:xfrm>
          <a:off x="2175238" y="2978515"/>
          <a:ext cx="1197709" cy="748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المساعدات المقدمة</a:t>
          </a:r>
          <a:endParaRPr lang="fr-FR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197163" y="3000440"/>
        <a:ext cx="1153859" cy="704718"/>
      </dsp:txXfrm>
    </dsp:sp>
    <dsp:sp modelId="{FF3BAF37-2505-4788-8068-7EA68A2BB11B}">
      <dsp:nvSpPr>
        <dsp:cNvPr id="0" name=""/>
        <dsp:cNvSpPr/>
      </dsp:nvSpPr>
      <dsp:spPr>
        <a:xfrm>
          <a:off x="2025524" y="2791373"/>
          <a:ext cx="149713" cy="1497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7136"/>
              </a:lnTo>
              <a:lnTo>
                <a:pt x="149713" y="14971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07E950-8BBE-4112-A47E-79D4072435D4}">
      <dsp:nvSpPr>
        <dsp:cNvPr id="0" name=""/>
        <dsp:cNvSpPr/>
      </dsp:nvSpPr>
      <dsp:spPr>
        <a:xfrm>
          <a:off x="2175238" y="3914226"/>
          <a:ext cx="1197709" cy="748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الخدمات المقدمة</a:t>
          </a:r>
          <a:endParaRPr lang="fr-FR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197163" y="3936151"/>
        <a:ext cx="1153859" cy="704718"/>
      </dsp:txXfrm>
    </dsp:sp>
    <dsp:sp modelId="{F5C24C25-DE83-422C-9687-DA1977A7239B}">
      <dsp:nvSpPr>
        <dsp:cNvPr id="0" name=""/>
        <dsp:cNvSpPr/>
      </dsp:nvSpPr>
      <dsp:spPr>
        <a:xfrm>
          <a:off x="3747231" y="2042805"/>
          <a:ext cx="1497136" cy="7485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الإطار القانوني لاقتصاد السوق</a:t>
          </a:r>
          <a:endParaRPr lang="fr-F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69156" y="2064730"/>
        <a:ext cx="1453286" cy="704718"/>
      </dsp:txXfrm>
    </dsp:sp>
    <dsp:sp modelId="{20F5FB54-566C-43C9-932E-38BA3011BC9A}">
      <dsp:nvSpPr>
        <dsp:cNvPr id="0" name=""/>
        <dsp:cNvSpPr/>
      </dsp:nvSpPr>
      <dsp:spPr>
        <a:xfrm>
          <a:off x="3896945" y="2791373"/>
          <a:ext cx="149713" cy="561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1426"/>
              </a:lnTo>
              <a:lnTo>
                <a:pt x="149713" y="5614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34E75-BE9F-4BFE-81DB-AC2BDD4AF432}">
      <dsp:nvSpPr>
        <dsp:cNvPr id="0" name=""/>
        <dsp:cNvSpPr/>
      </dsp:nvSpPr>
      <dsp:spPr>
        <a:xfrm>
          <a:off x="4046659" y="2978515"/>
          <a:ext cx="1197709" cy="748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ضمان الحريات الاقتصادية</a:t>
          </a:r>
          <a:endParaRPr lang="fr-FR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068584" y="3000440"/>
        <a:ext cx="1153859" cy="704718"/>
      </dsp:txXfrm>
    </dsp:sp>
    <dsp:sp modelId="{4289FF04-F437-4BDB-BE18-35394039F106}">
      <dsp:nvSpPr>
        <dsp:cNvPr id="0" name=""/>
        <dsp:cNvSpPr/>
      </dsp:nvSpPr>
      <dsp:spPr>
        <a:xfrm>
          <a:off x="3896945" y="2791373"/>
          <a:ext cx="149713" cy="1497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7136"/>
              </a:lnTo>
              <a:lnTo>
                <a:pt x="149713" y="14971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A8CB5-B328-4F5B-A286-F200E3A4C6D2}">
      <dsp:nvSpPr>
        <dsp:cNvPr id="0" name=""/>
        <dsp:cNvSpPr/>
      </dsp:nvSpPr>
      <dsp:spPr>
        <a:xfrm>
          <a:off x="4046659" y="3914226"/>
          <a:ext cx="1197709" cy="748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حماية السوق</a:t>
          </a:r>
          <a:endParaRPr lang="fr-FR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068584" y="3936151"/>
        <a:ext cx="1153859" cy="704718"/>
      </dsp:txXfrm>
    </dsp:sp>
    <dsp:sp modelId="{818C36EB-27BA-45FE-B900-0C4EFC9078AC}">
      <dsp:nvSpPr>
        <dsp:cNvPr id="0" name=""/>
        <dsp:cNvSpPr/>
      </dsp:nvSpPr>
      <dsp:spPr>
        <a:xfrm>
          <a:off x="5618652" y="2042805"/>
          <a:ext cx="1497136" cy="7485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تطور مضمون القانون العام</a:t>
          </a:r>
          <a:endParaRPr lang="fr-F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640577" y="2064730"/>
        <a:ext cx="1453286" cy="704718"/>
      </dsp:txXfrm>
    </dsp:sp>
    <dsp:sp modelId="{E37E5C54-32E7-4E3E-8A24-63C53AAF8974}">
      <dsp:nvSpPr>
        <dsp:cNvPr id="0" name=""/>
        <dsp:cNvSpPr/>
      </dsp:nvSpPr>
      <dsp:spPr>
        <a:xfrm>
          <a:off x="5768366" y="2791373"/>
          <a:ext cx="149713" cy="561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1426"/>
              </a:lnTo>
              <a:lnTo>
                <a:pt x="149713" y="5614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AEC554-D926-4199-8302-DB3D2A5F8FD8}">
      <dsp:nvSpPr>
        <dsp:cNvPr id="0" name=""/>
        <dsp:cNvSpPr/>
      </dsp:nvSpPr>
      <dsp:spPr>
        <a:xfrm>
          <a:off x="5918079" y="2978515"/>
          <a:ext cx="1197709" cy="748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تليين الحدود بين القانون العام والخاص</a:t>
          </a:r>
          <a:endParaRPr lang="fr-FR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40004" y="3000440"/>
        <a:ext cx="1153859" cy="704718"/>
      </dsp:txXfrm>
    </dsp:sp>
    <dsp:sp modelId="{1DD8AB40-608E-477F-A77D-F98FF3D7B6D2}">
      <dsp:nvSpPr>
        <dsp:cNvPr id="0" name=""/>
        <dsp:cNvSpPr/>
      </dsp:nvSpPr>
      <dsp:spPr>
        <a:xfrm>
          <a:off x="5768366" y="2791373"/>
          <a:ext cx="149713" cy="1497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7136"/>
              </a:lnTo>
              <a:lnTo>
                <a:pt x="149713" y="14971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F549A4-F02D-4B15-AE62-3140B8CF9E33}">
      <dsp:nvSpPr>
        <dsp:cNvPr id="0" name=""/>
        <dsp:cNvSpPr/>
      </dsp:nvSpPr>
      <dsp:spPr>
        <a:xfrm>
          <a:off x="5918079" y="3914226"/>
          <a:ext cx="1197709" cy="748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تغير تقنيات القانون العام الكلاسيكي</a:t>
          </a:r>
          <a:endParaRPr lang="fr-FR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40004" y="3936151"/>
        <a:ext cx="1153859" cy="704718"/>
      </dsp:txXfrm>
    </dsp:sp>
    <dsp:sp modelId="{B207D714-B421-4C41-BB15-ECEB39C9EC46}">
      <dsp:nvSpPr>
        <dsp:cNvPr id="0" name=""/>
        <dsp:cNvSpPr/>
      </dsp:nvSpPr>
      <dsp:spPr>
        <a:xfrm>
          <a:off x="7490073" y="2042805"/>
          <a:ext cx="1497136" cy="7485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الأسباب المؤسسية والإيدلولوجية</a:t>
          </a:r>
          <a:endParaRPr lang="fr-F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511998" y="2064730"/>
        <a:ext cx="1453286" cy="704718"/>
      </dsp:txXfrm>
    </dsp:sp>
    <dsp:sp modelId="{4D3630B5-4BD6-430A-9064-322D6CA5C8B4}">
      <dsp:nvSpPr>
        <dsp:cNvPr id="0" name=""/>
        <dsp:cNvSpPr/>
      </dsp:nvSpPr>
      <dsp:spPr>
        <a:xfrm>
          <a:off x="7639786" y="2791373"/>
          <a:ext cx="149713" cy="561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1426"/>
              </a:lnTo>
              <a:lnTo>
                <a:pt x="149713" y="5614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82296F-EFA5-41A3-977E-10CF43943B01}">
      <dsp:nvSpPr>
        <dsp:cNvPr id="0" name=""/>
        <dsp:cNvSpPr/>
      </dsp:nvSpPr>
      <dsp:spPr>
        <a:xfrm>
          <a:off x="7789500" y="2978515"/>
          <a:ext cx="1197709" cy="748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تدخل الدولة في الحياة الاقتصادية والاجتماعية</a:t>
          </a:r>
          <a:endParaRPr lang="fr-FR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811425" y="3000440"/>
        <a:ext cx="1153859" cy="704718"/>
      </dsp:txXfrm>
    </dsp:sp>
    <dsp:sp modelId="{FFD21822-4B51-4548-83CE-24A8DFC84976}">
      <dsp:nvSpPr>
        <dsp:cNvPr id="0" name=""/>
        <dsp:cNvSpPr/>
      </dsp:nvSpPr>
      <dsp:spPr>
        <a:xfrm>
          <a:off x="7639786" y="2791373"/>
          <a:ext cx="149713" cy="1497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7136"/>
              </a:lnTo>
              <a:lnTo>
                <a:pt x="149713" y="14971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857AB4-AB8C-4FC5-8A9A-0812D93DBF37}">
      <dsp:nvSpPr>
        <dsp:cNvPr id="0" name=""/>
        <dsp:cNvSpPr/>
      </dsp:nvSpPr>
      <dsp:spPr>
        <a:xfrm>
          <a:off x="7789500" y="3914226"/>
          <a:ext cx="1197709" cy="748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تراجع الإيديولوجية الليبرالية</a:t>
          </a:r>
          <a:endParaRPr lang="fr-FR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811425" y="3936151"/>
        <a:ext cx="1153859" cy="70471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228600" y="228600"/>
          <a:ext cx="86106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1447800" y="685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219200" y="1219200"/>
          <a:ext cx="6781800" cy="520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286000" y="0"/>
            <a:ext cx="4648200" cy="1096081"/>
            <a:chOff x="924715" y="305"/>
            <a:chExt cx="2192163" cy="1096081"/>
          </a:xfrm>
        </p:grpSpPr>
        <p:sp>
          <p:nvSpPr>
            <p:cNvPr id="6" name="Rounded Rectangle 5"/>
            <p:cNvSpPr/>
            <p:nvPr/>
          </p:nvSpPr>
          <p:spPr>
            <a:xfrm>
              <a:off x="924715" y="305"/>
              <a:ext cx="2192163" cy="109608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956818" y="32408"/>
              <a:ext cx="2127957" cy="10318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43180" rIns="64770" bIns="4318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4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مصادر القانون العام</a:t>
              </a:r>
              <a:endParaRPr lang="fr-FR" sz="3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0" y="0"/>
            <a:ext cx="4648200" cy="1096081"/>
            <a:chOff x="924715" y="305"/>
            <a:chExt cx="2192163" cy="1096081"/>
          </a:xfrm>
        </p:grpSpPr>
        <p:sp>
          <p:nvSpPr>
            <p:cNvPr id="5" name="Rounded Rectangle 4"/>
            <p:cNvSpPr/>
            <p:nvPr/>
          </p:nvSpPr>
          <p:spPr>
            <a:xfrm>
              <a:off x="924715" y="305"/>
              <a:ext cx="2192163" cy="109608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956818" y="32408"/>
              <a:ext cx="2127957" cy="10318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43180" rIns="64770" bIns="4318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4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الدولة</a:t>
              </a:r>
              <a:endParaRPr lang="fr-FR" sz="3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" name="Diagram 6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0" y="0"/>
            <a:ext cx="4648200" cy="1096081"/>
            <a:chOff x="924715" y="305"/>
            <a:chExt cx="2192163" cy="1096081"/>
          </a:xfrm>
        </p:grpSpPr>
        <p:sp>
          <p:nvSpPr>
            <p:cNvPr id="5" name="Rounded Rectangle 4"/>
            <p:cNvSpPr/>
            <p:nvPr/>
          </p:nvSpPr>
          <p:spPr>
            <a:xfrm>
              <a:off x="924715" y="305"/>
              <a:ext cx="2192163" cy="109608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956818" y="32408"/>
              <a:ext cx="2127957" cy="10318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43180" rIns="64770" bIns="4318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4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المفاهيم الأساسية للقانون العام</a:t>
              </a:r>
              <a:endParaRPr lang="fr-FR" sz="3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" name="Diagram 6"/>
          <p:cNvGraphicFramePr/>
          <p:nvPr/>
        </p:nvGraphicFramePr>
        <p:xfrm>
          <a:off x="1219200" y="1219200"/>
          <a:ext cx="6781800" cy="520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6000" y="0"/>
            <a:ext cx="4648200" cy="1096081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MA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التقنيات القانونية للقانون العام</a:t>
            </a:r>
            <a:endParaRPr lang="fr-FR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1219200" y="1219200"/>
          <a:ext cx="6781800" cy="520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066800" y="0"/>
            <a:ext cx="6934200" cy="1096081"/>
            <a:chOff x="924715" y="305"/>
            <a:chExt cx="2192163" cy="1096081"/>
          </a:xfrm>
        </p:grpSpPr>
        <p:sp>
          <p:nvSpPr>
            <p:cNvPr id="5" name="Rounded Rectangle 4"/>
            <p:cNvSpPr/>
            <p:nvPr/>
          </p:nvSpPr>
          <p:spPr>
            <a:xfrm>
              <a:off x="924715" y="305"/>
              <a:ext cx="2192163" cy="109608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956818" y="32408"/>
              <a:ext cx="2127957" cy="10318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43180" rIns="64770" bIns="4318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4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التحولات الحالية التي عرفها القانون العام</a:t>
              </a:r>
              <a:endParaRPr lang="fr-FR" sz="3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" name="Diagram 6"/>
          <p:cNvGraphicFramePr/>
          <p:nvPr/>
        </p:nvGraphicFramePr>
        <p:xfrm>
          <a:off x="0" y="0"/>
          <a:ext cx="8991600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0" y="0"/>
            <a:ext cx="4648200" cy="1096081"/>
            <a:chOff x="924715" y="305"/>
            <a:chExt cx="2192163" cy="1096081"/>
          </a:xfrm>
        </p:grpSpPr>
        <p:sp>
          <p:nvSpPr>
            <p:cNvPr id="5" name="Rounded Rectangle 4"/>
            <p:cNvSpPr/>
            <p:nvPr/>
          </p:nvSpPr>
          <p:spPr>
            <a:xfrm>
              <a:off x="924715" y="305"/>
              <a:ext cx="2192163" cy="109608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956818" y="32408"/>
              <a:ext cx="2127957" cy="10318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43180" rIns="64770" bIns="4318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4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فروع القانون العام</a:t>
              </a:r>
              <a:endParaRPr lang="fr-FR" sz="3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" name="Diagram 6"/>
          <p:cNvGraphicFramePr/>
          <p:nvPr/>
        </p:nvGraphicFramePr>
        <p:xfrm>
          <a:off x="1219200" y="1219200"/>
          <a:ext cx="6781800" cy="520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243</Words>
  <Application>Microsoft Office PowerPoint</Application>
  <PresentationFormat>Affichage à l'écran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Office Theme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abdelmouhaimin</dc:creator>
  <cp:lastModifiedBy>nabil</cp:lastModifiedBy>
  <cp:revision>23</cp:revision>
  <dcterms:created xsi:type="dcterms:W3CDTF">2006-08-16T00:00:00Z</dcterms:created>
  <dcterms:modified xsi:type="dcterms:W3CDTF">2016-11-15T01:13:19Z</dcterms:modified>
</cp:coreProperties>
</file>