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10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6.xml" ContentType="application/vnd.ms-office.drawingml.diagramDrawing+xml"/>
  <Override PartName="/ppt/diagrams/drawing1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3" d="100"/>
          <a:sy n="53" d="100"/>
        </p:scale>
        <p:origin x="-186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EE42CD-180E-4F69-8C6F-7DEB002F4E7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BFBF5C0-3F31-466C-80E9-4F6DF1E0FA27}">
      <dgm:prSet phldrT="[Text]"/>
      <dgm:spPr/>
      <dgm:t>
        <a:bodyPr/>
        <a:lstStyle/>
        <a:p>
          <a:pPr algn="ctr"/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خصائص القاعدة القانونية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29F241B-251F-43B2-927D-9DFBF7BDB50C}" type="parTrans" cxnId="{711A98F4-E71E-48A2-83D9-D5B325088283}">
      <dgm:prSet/>
      <dgm:spPr/>
      <dgm:t>
        <a:bodyPr/>
        <a:lstStyle/>
        <a:p>
          <a:endParaRPr lang="fr-FR"/>
        </a:p>
      </dgm:t>
    </dgm:pt>
    <dgm:pt modelId="{E86D2F29-A908-4130-949B-B0A102CA9EEB}" type="sibTrans" cxnId="{711A98F4-E71E-48A2-83D9-D5B325088283}">
      <dgm:prSet/>
      <dgm:spPr/>
      <dgm:t>
        <a:bodyPr/>
        <a:lstStyle/>
        <a:p>
          <a:endParaRPr lang="fr-FR"/>
        </a:p>
      </dgm:t>
    </dgm:pt>
    <dgm:pt modelId="{F1182A9C-B02D-4983-AD48-CB7E39804614}">
      <dgm:prSet phldrT="[Text]"/>
      <dgm:spPr/>
      <dgm:t>
        <a:bodyPr/>
        <a:lstStyle/>
        <a:p>
          <a:pPr rtl="1"/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قاعدة اجتماعية.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F5E9372-B6AA-4126-9C0F-77B2349A9BA5}" type="parTrans" cxnId="{940F7C3C-F7A3-4214-8B01-3D68715FAF5D}">
      <dgm:prSet/>
      <dgm:spPr/>
      <dgm:t>
        <a:bodyPr/>
        <a:lstStyle/>
        <a:p>
          <a:endParaRPr lang="fr-FR"/>
        </a:p>
      </dgm:t>
    </dgm:pt>
    <dgm:pt modelId="{1561BBDA-C729-444B-A0F5-AD35804A73C6}" type="sibTrans" cxnId="{940F7C3C-F7A3-4214-8B01-3D68715FAF5D}">
      <dgm:prSet/>
      <dgm:spPr/>
      <dgm:t>
        <a:bodyPr/>
        <a:lstStyle/>
        <a:p>
          <a:endParaRPr lang="fr-FR"/>
        </a:p>
      </dgm:t>
    </dgm:pt>
    <dgm:pt modelId="{BDFC913B-1BB9-4471-85EE-BEF82B9D3C65}">
      <dgm:prSet phldrT="[Text]"/>
      <dgm:spPr/>
      <dgm:t>
        <a:bodyPr/>
        <a:lstStyle/>
        <a:p>
          <a:pPr rtl="1"/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قاعدة عامة ومجردة.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7AD4C40-1625-4AB5-83CD-31D413DDF1BD}" type="parTrans" cxnId="{0192A794-98AD-4F2C-A21C-1BC78103FB6D}">
      <dgm:prSet/>
      <dgm:spPr/>
      <dgm:t>
        <a:bodyPr/>
        <a:lstStyle/>
        <a:p>
          <a:endParaRPr lang="fr-FR"/>
        </a:p>
      </dgm:t>
    </dgm:pt>
    <dgm:pt modelId="{4F3B1E9E-7208-49C0-BFE6-3DAD565A7205}" type="sibTrans" cxnId="{0192A794-98AD-4F2C-A21C-1BC78103FB6D}">
      <dgm:prSet/>
      <dgm:spPr/>
      <dgm:t>
        <a:bodyPr/>
        <a:lstStyle/>
        <a:p>
          <a:endParaRPr lang="fr-FR"/>
        </a:p>
      </dgm:t>
    </dgm:pt>
    <dgm:pt modelId="{21670DE4-EB9D-40E5-B84A-08B20F73A84C}">
      <dgm:prSet phldrT="[Text]"/>
      <dgm:spPr/>
      <dgm:t>
        <a:bodyPr/>
        <a:lstStyle/>
        <a:p>
          <a:pPr rtl="1"/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قاعدة غائية.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8968D61-F72E-414C-8E67-5365C26F55EB}" type="parTrans" cxnId="{871A208E-34AE-4B5A-96E6-B68BB769556F}">
      <dgm:prSet/>
      <dgm:spPr/>
      <dgm:t>
        <a:bodyPr/>
        <a:lstStyle/>
        <a:p>
          <a:endParaRPr lang="fr-FR"/>
        </a:p>
      </dgm:t>
    </dgm:pt>
    <dgm:pt modelId="{42091B3F-AEC7-4BD0-A827-F02516334CEA}" type="sibTrans" cxnId="{871A208E-34AE-4B5A-96E6-B68BB769556F}">
      <dgm:prSet/>
      <dgm:spPr/>
      <dgm:t>
        <a:bodyPr/>
        <a:lstStyle/>
        <a:p>
          <a:endParaRPr lang="fr-FR"/>
        </a:p>
      </dgm:t>
    </dgm:pt>
    <dgm:pt modelId="{7E4F3375-9C1B-4E5B-A0E0-4C43F51F1B29}">
      <dgm:prSet phldrT="[Text]"/>
      <dgm:spPr/>
      <dgm:t>
        <a:bodyPr/>
        <a:lstStyle/>
        <a:p>
          <a:pPr rtl="1"/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قاعدة ملزمة.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12A07C8-ECD0-417F-A2D7-6DE5C56BA331}" type="parTrans" cxnId="{6D7864B7-0E1E-4876-BDD5-0EEFEA9604FA}">
      <dgm:prSet/>
      <dgm:spPr/>
      <dgm:t>
        <a:bodyPr/>
        <a:lstStyle/>
        <a:p>
          <a:endParaRPr lang="fr-FR"/>
        </a:p>
      </dgm:t>
    </dgm:pt>
    <dgm:pt modelId="{F433813B-5285-480B-BABA-3BCE1A882308}" type="sibTrans" cxnId="{6D7864B7-0E1E-4876-BDD5-0EEFEA9604FA}">
      <dgm:prSet/>
      <dgm:spPr/>
      <dgm:t>
        <a:bodyPr/>
        <a:lstStyle/>
        <a:p>
          <a:endParaRPr lang="fr-FR"/>
        </a:p>
      </dgm:t>
    </dgm:pt>
    <dgm:pt modelId="{92CF407E-6A9D-4C23-8A29-61039C03ACAA}" type="pres">
      <dgm:prSet presAssocID="{2DEE42CD-180E-4F69-8C6F-7DEB002F4E7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EF81578B-0ECA-4570-BB1C-7664CA624206}" type="pres">
      <dgm:prSet presAssocID="{7BFBF5C0-3F31-466C-80E9-4F6DF1E0FA2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C3811A-F480-490E-8087-F38B8514DA49}" type="pres">
      <dgm:prSet presAssocID="{7BFBF5C0-3F31-466C-80E9-4F6DF1E0FA2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71A208E-34AE-4B5A-96E6-B68BB769556F}" srcId="{7BFBF5C0-3F31-466C-80E9-4F6DF1E0FA27}" destId="{21670DE4-EB9D-40E5-B84A-08B20F73A84C}" srcOrd="2" destOrd="0" parTransId="{A8968D61-F72E-414C-8E67-5365C26F55EB}" sibTransId="{42091B3F-AEC7-4BD0-A827-F02516334CEA}"/>
    <dgm:cxn modelId="{5BA10CB2-A277-4823-9875-06EA0AEC5F99}" type="presOf" srcId="{7BFBF5C0-3F31-466C-80E9-4F6DF1E0FA27}" destId="{EF81578B-0ECA-4570-BB1C-7664CA624206}" srcOrd="0" destOrd="0" presId="urn:microsoft.com/office/officeart/2005/8/layout/vList2"/>
    <dgm:cxn modelId="{711A98F4-E71E-48A2-83D9-D5B325088283}" srcId="{2DEE42CD-180E-4F69-8C6F-7DEB002F4E77}" destId="{7BFBF5C0-3F31-466C-80E9-4F6DF1E0FA27}" srcOrd="0" destOrd="0" parTransId="{629F241B-251F-43B2-927D-9DFBF7BDB50C}" sibTransId="{E86D2F29-A908-4130-949B-B0A102CA9EEB}"/>
    <dgm:cxn modelId="{4131E7B2-BBD4-4613-8170-66B95E86DAAA}" type="presOf" srcId="{2DEE42CD-180E-4F69-8C6F-7DEB002F4E77}" destId="{92CF407E-6A9D-4C23-8A29-61039C03ACAA}" srcOrd="0" destOrd="0" presId="urn:microsoft.com/office/officeart/2005/8/layout/vList2"/>
    <dgm:cxn modelId="{940F7C3C-F7A3-4214-8B01-3D68715FAF5D}" srcId="{7BFBF5C0-3F31-466C-80E9-4F6DF1E0FA27}" destId="{F1182A9C-B02D-4983-AD48-CB7E39804614}" srcOrd="0" destOrd="0" parTransId="{8F5E9372-B6AA-4126-9C0F-77B2349A9BA5}" sibTransId="{1561BBDA-C729-444B-A0F5-AD35804A73C6}"/>
    <dgm:cxn modelId="{42AF64DA-2BC6-4467-933D-B76170E25CE1}" type="presOf" srcId="{F1182A9C-B02D-4983-AD48-CB7E39804614}" destId="{26C3811A-F480-490E-8087-F38B8514DA49}" srcOrd="0" destOrd="0" presId="urn:microsoft.com/office/officeart/2005/8/layout/vList2"/>
    <dgm:cxn modelId="{CB217B78-3162-4C32-9700-FEE0A0BDFB3A}" type="presOf" srcId="{7E4F3375-9C1B-4E5B-A0E0-4C43F51F1B29}" destId="{26C3811A-F480-490E-8087-F38B8514DA49}" srcOrd="0" destOrd="3" presId="urn:microsoft.com/office/officeart/2005/8/layout/vList2"/>
    <dgm:cxn modelId="{0192A794-98AD-4F2C-A21C-1BC78103FB6D}" srcId="{7BFBF5C0-3F31-466C-80E9-4F6DF1E0FA27}" destId="{BDFC913B-1BB9-4471-85EE-BEF82B9D3C65}" srcOrd="1" destOrd="0" parTransId="{47AD4C40-1625-4AB5-83CD-31D413DDF1BD}" sibTransId="{4F3B1E9E-7208-49C0-BFE6-3DAD565A7205}"/>
    <dgm:cxn modelId="{FD8AA2F5-7636-4F3B-BA59-D0A15B951873}" type="presOf" srcId="{21670DE4-EB9D-40E5-B84A-08B20F73A84C}" destId="{26C3811A-F480-490E-8087-F38B8514DA49}" srcOrd="0" destOrd="2" presId="urn:microsoft.com/office/officeart/2005/8/layout/vList2"/>
    <dgm:cxn modelId="{D6377DB4-8922-48B6-AF13-FA90CF200245}" type="presOf" srcId="{BDFC913B-1BB9-4471-85EE-BEF82B9D3C65}" destId="{26C3811A-F480-490E-8087-F38B8514DA49}" srcOrd="0" destOrd="1" presId="urn:microsoft.com/office/officeart/2005/8/layout/vList2"/>
    <dgm:cxn modelId="{6D7864B7-0E1E-4876-BDD5-0EEFEA9604FA}" srcId="{7BFBF5C0-3F31-466C-80E9-4F6DF1E0FA27}" destId="{7E4F3375-9C1B-4E5B-A0E0-4C43F51F1B29}" srcOrd="3" destOrd="0" parTransId="{B12A07C8-ECD0-417F-A2D7-6DE5C56BA331}" sibTransId="{F433813B-5285-480B-BABA-3BCE1A882308}"/>
    <dgm:cxn modelId="{19850B8C-520E-49F9-96FB-7DE40CE9FD77}" type="presParOf" srcId="{92CF407E-6A9D-4C23-8A29-61039C03ACAA}" destId="{EF81578B-0ECA-4570-BB1C-7664CA624206}" srcOrd="0" destOrd="0" presId="urn:microsoft.com/office/officeart/2005/8/layout/vList2"/>
    <dgm:cxn modelId="{8DA29454-E8FA-4E68-981C-CC1D9227DEB4}" type="presParOf" srcId="{92CF407E-6A9D-4C23-8A29-61039C03ACAA}" destId="{26C3811A-F480-490E-8087-F38B8514DA4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FB471AD-7A9A-4574-96F6-24A4B0967854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2B25526-0FA8-43E4-B43E-6C5428ED993A}">
      <dgm:prSet phldrT="[Text]" custT="1"/>
      <dgm:spPr/>
      <dgm:t>
        <a:bodyPr/>
        <a:lstStyle/>
        <a:p>
          <a:r>
            <a:rPr lang="ar-M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تقنيات التنظيم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703B6CD-3FA6-44D1-BB65-E2BEAD51F317}" type="parTrans" cxnId="{34A33D98-F7B3-459A-8DED-BE03842A03FC}">
      <dgm:prSet/>
      <dgm:spPr/>
      <dgm:t>
        <a:bodyPr/>
        <a:lstStyle/>
        <a:p>
          <a:endParaRPr lang="fr-FR"/>
        </a:p>
      </dgm:t>
    </dgm:pt>
    <dgm:pt modelId="{B4DC3021-7EE4-4365-8FD3-8B384D09AC76}" type="sibTrans" cxnId="{34A33D98-F7B3-459A-8DED-BE03842A03FC}">
      <dgm:prSet/>
      <dgm:spPr/>
      <dgm:t>
        <a:bodyPr/>
        <a:lstStyle/>
        <a:p>
          <a:endParaRPr lang="fr-FR"/>
        </a:p>
      </dgm:t>
    </dgm:pt>
    <dgm:pt modelId="{28964853-D33C-41A3-B4C3-3B33E0BE7FFD}">
      <dgm:prSet phldrT="[Text]" custT="1"/>
      <dgm:spPr/>
      <dgm:t>
        <a:bodyPr/>
        <a:lstStyle/>
        <a:p>
          <a:pPr rtl="1"/>
          <a:r>
            <a:rPr lang="ar-MA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التمثيل</a:t>
          </a:r>
          <a:endParaRPr lang="fr-FR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09D609A-39A4-4DD6-BB30-FBA349058557}" type="parTrans" cxnId="{F4D3A9C5-82E6-45A8-BF83-2E3EC9D246EC}">
      <dgm:prSet/>
      <dgm:spPr/>
      <dgm:t>
        <a:bodyPr/>
        <a:lstStyle/>
        <a:p>
          <a:endParaRPr lang="fr-FR"/>
        </a:p>
      </dgm:t>
    </dgm:pt>
    <dgm:pt modelId="{B8DD9462-13AA-458F-8461-2E245928C177}" type="sibTrans" cxnId="{F4D3A9C5-82E6-45A8-BF83-2E3EC9D246EC}">
      <dgm:prSet/>
      <dgm:spPr/>
      <dgm:t>
        <a:bodyPr/>
        <a:lstStyle/>
        <a:p>
          <a:endParaRPr lang="fr-FR"/>
        </a:p>
      </dgm:t>
    </dgm:pt>
    <dgm:pt modelId="{F8233ED4-602C-47A1-AA29-E610BB9755D2}">
      <dgm:prSet phldrT="[Text]" custT="1"/>
      <dgm:spPr/>
      <dgm:t>
        <a:bodyPr/>
        <a:lstStyle/>
        <a:p>
          <a:pPr rtl="1"/>
          <a:r>
            <a:rPr lang="ar-MA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المؤسسات العمومية</a:t>
          </a:r>
          <a:endParaRPr lang="fr-FR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7EECF82-D9DA-4409-8286-EC92BD741651}" type="parTrans" cxnId="{B2A3300B-5C41-4CFB-922F-61E66B2508DD}">
      <dgm:prSet/>
      <dgm:spPr/>
      <dgm:t>
        <a:bodyPr/>
        <a:lstStyle/>
        <a:p>
          <a:endParaRPr lang="fr-FR"/>
        </a:p>
      </dgm:t>
    </dgm:pt>
    <dgm:pt modelId="{380CE1E1-C1FB-44D7-A74E-8AE572926305}" type="sibTrans" cxnId="{B2A3300B-5C41-4CFB-922F-61E66B2508DD}">
      <dgm:prSet/>
      <dgm:spPr/>
      <dgm:t>
        <a:bodyPr/>
        <a:lstStyle/>
        <a:p>
          <a:endParaRPr lang="fr-FR"/>
        </a:p>
      </dgm:t>
    </dgm:pt>
    <dgm:pt modelId="{C807A086-372E-4C69-808C-F0983FAFFC76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تقنيات العمل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4C5807D-3040-4B71-B2FD-152182C9B7A0}" type="parTrans" cxnId="{E2B92D90-D3BD-4D7C-A786-970830F71C30}">
      <dgm:prSet/>
      <dgm:spPr/>
      <dgm:t>
        <a:bodyPr/>
        <a:lstStyle/>
        <a:p>
          <a:endParaRPr lang="fr-FR"/>
        </a:p>
      </dgm:t>
    </dgm:pt>
    <dgm:pt modelId="{F3CE1AE7-5D35-496D-8488-09DD4E953B8D}" type="sibTrans" cxnId="{E2B92D90-D3BD-4D7C-A786-970830F71C30}">
      <dgm:prSet/>
      <dgm:spPr/>
      <dgm:t>
        <a:bodyPr/>
        <a:lstStyle/>
        <a:p>
          <a:endParaRPr lang="fr-FR"/>
        </a:p>
      </dgm:t>
    </dgm:pt>
    <dgm:pt modelId="{8EAF3EAB-33A5-4DCE-A841-A36F73ADBF43}">
      <dgm:prSet phldrT="[Text]"/>
      <dgm:spPr/>
      <dgm:t>
        <a:bodyPr/>
        <a:lstStyle/>
        <a:p>
          <a:pPr rtl="1"/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تقنيات اتخاذ القرارات الإدارية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2504852-6C78-4577-84A8-79554C5903E5}" type="parTrans" cxnId="{6FE3A387-3F8B-48DB-A83F-A6D163E02105}">
      <dgm:prSet/>
      <dgm:spPr/>
      <dgm:t>
        <a:bodyPr/>
        <a:lstStyle/>
        <a:p>
          <a:endParaRPr lang="fr-FR"/>
        </a:p>
      </dgm:t>
    </dgm:pt>
    <dgm:pt modelId="{EACEC14B-E4C4-42CA-89AE-8E7C3A4068E1}" type="sibTrans" cxnId="{6FE3A387-3F8B-48DB-A83F-A6D163E02105}">
      <dgm:prSet/>
      <dgm:spPr/>
      <dgm:t>
        <a:bodyPr/>
        <a:lstStyle/>
        <a:p>
          <a:endParaRPr lang="fr-FR"/>
        </a:p>
      </dgm:t>
    </dgm:pt>
    <dgm:pt modelId="{657610F8-EB82-4411-A819-1EF02AEA79BA}">
      <dgm:prSet phldrT="[Text]"/>
      <dgm:spPr/>
      <dgm:t>
        <a:bodyPr/>
        <a:lstStyle/>
        <a:p>
          <a:pPr rtl="1"/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تقنيات تنفيذ القرارات الإدارية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4334F40-7033-4840-A185-EE48F8F0E20A}" type="parTrans" cxnId="{2C296038-9BF8-43E8-B16C-63182FBDE226}">
      <dgm:prSet/>
      <dgm:spPr/>
      <dgm:t>
        <a:bodyPr/>
        <a:lstStyle/>
        <a:p>
          <a:endParaRPr lang="fr-FR"/>
        </a:p>
      </dgm:t>
    </dgm:pt>
    <dgm:pt modelId="{E2AA7C7D-0924-4338-928B-6B247E221BE7}" type="sibTrans" cxnId="{2C296038-9BF8-43E8-B16C-63182FBDE226}">
      <dgm:prSet/>
      <dgm:spPr/>
      <dgm:t>
        <a:bodyPr/>
        <a:lstStyle/>
        <a:p>
          <a:endParaRPr lang="fr-FR"/>
        </a:p>
      </dgm:t>
    </dgm:pt>
    <dgm:pt modelId="{D716931A-4BF0-4197-A19C-CB3A5B257376}">
      <dgm:prSet phldrT="[Text]" custT="1"/>
      <dgm:spPr/>
      <dgm:t>
        <a:bodyPr/>
        <a:lstStyle/>
        <a:p>
          <a:pPr rtl="1"/>
          <a:r>
            <a:rPr lang="ar-MA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الوصاية والرقابة</a:t>
          </a:r>
          <a:endParaRPr lang="fr-FR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670E1FC-9BC2-4C3F-9216-DC004345724D}" type="parTrans" cxnId="{EB7A52B3-2850-436A-A416-50D9C814352C}">
      <dgm:prSet/>
      <dgm:spPr/>
      <dgm:t>
        <a:bodyPr/>
        <a:lstStyle/>
        <a:p>
          <a:endParaRPr lang="fr-FR"/>
        </a:p>
      </dgm:t>
    </dgm:pt>
    <dgm:pt modelId="{964E9D6F-BEC1-4E0F-A5E1-E3A1A3B96F10}" type="sibTrans" cxnId="{EB7A52B3-2850-436A-A416-50D9C814352C}">
      <dgm:prSet/>
      <dgm:spPr/>
      <dgm:t>
        <a:bodyPr/>
        <a:lstStyle/>
        <a:p>
          <a:endParaRPr lang="fr-FR"/>
        </a:p>
      </dgm:t>
    </dgm:pt>
    <dgm:pt modelId="{AE23FE62-6620-42B8-83F7-65C6F5DEF85F}">
      <dgm:prSet phldrT="[Text]" custT="1"/>
      <dgm:spPr/>
      <dgm:t>
        <a:bodyPr/>
        <a:lstStyle/>
        <a:p>
          <a:pPr rtl="1"/>
          <a:r>
            <a:rPr lang="ar-MA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الحماية الخاصة للأشخاص والأموال</a:t>
          </a:r>
          <a:endParaRPr lang="fr-FR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862858D-1BEB-4349-A75F-111977D353FC}" type="parTrans" cxnId="{C98BA2EF-25AB-46C6-8057-972D4ED1E8A8}">
      <dgm:prSet/>
      <dgm:spPr/>
      <dgm:t>
        <a:bodyPr/>
        <a:lstStyle/>
        <a:p>
          <a:endParaRPr lang="fr-FR"/>
        </a:p>
      </dgm:t>
    </dgm:pt>
    <dgm:pt modelId="{2D70CADF-57A3-42A9-9B3D-D0ABF9B0E460}" type="sibTrans" cxnId="{C98BA2EF-25AB-46C6-8057-972D4ED1E8A8}">
      <dgm:prSet/>
      <dgm:spPr/>
      <dgm:t>
        <a:bodyPr/>
        <a:lstStyle/>
        <a:p>
          <a:endParaRPr lang="fr-FR"/>
        </a:p>
      </dgm:t>
    </dgm:pt>
    <dgm:pt modelId="{ECA69CC1-97DF-4FBD-86EA-FBE1D436B756}" type="pres">
      <dgm:prSet presAssocID="{1FB471AD-7A9A-4574-96F6-24A4B096785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69C76F5B-6DCF-409C-BA74-E8734DD3EEAF}" type="pres">
      <dgm:prSet presAssocID="{82B25526-0FA8-43E4-B43E-6C5428ED993A}" presName="linNode" presStyleCnt="0"/>
      <dgm:spPr/>
    </dgm:pt>
    <dgm:pt modelId="{54824D7A-6AF5-4037-BE5E-7DD9A1E6E596}" type="pres">
      <dgm:prSet presAssocID="{82B25526-0FA8-43E4-B43E-6C5428ED993A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592571B-A219-4173-823D-D643C753DBE8}" type="pres">
      <dgm:prSet presAssocID="{82B25526-0FA8-43E4-B43E-6C5428ED993A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D58E2F5-8227-4F12-9ED3-D6FDCAD608A2}" type="pres">
      <dgm:prSet presAssocID="{B4DC3021-7EE4-4365-8FD3-8B384D09AC76}" presName="spacing" presStyleCnt="0"/>
      <dgm:spPr/>
    </dgm:pt>
    <dgm:pt modelId="{D2BB8A6F-3C8A-44D7-97A4-54593DC6B874}" type="pres">
      <dgm:prSet presAssocID="{C807A086-372E-4C69-808C-F0983FAFFC76}" presName="linNode" presStyleCnt="0"/>
      <dgm:spPr/>
    </dgm:pt>
    <dgm:pt modelId="{E3D7DD5D-2D50-474F-A619-AF270F4DB1E3}" type="pres">
      <dgm:prSet presAssocID="{C807A086-372E-4C69-808C-F0983FAFFC76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65872C0-5E71-4AA3-8DB2-B6065B6B481E}" type="pres">
      <dgm:prSet presAssocID="{C807A086-372E-4C69-808C-F0983FAFFC76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4C3D8CB0-DC46-4E92-890B-3281171D9631}" type="presOf" srcId="{657610F8-EB82-4411-A819-1EF02AEA79BA}" destId="{965872C0-5E71-4AA3-8DB2-B6065B6B481E}" srcOrd="0" destOrd="1" presId="urn:microsoft.com/office/officeart/2005/8/layout/vList6"/>
    <dgm:cxn modelId="{B2490D58-55A4-4492-8543-DC5A39C03D1D}" type="presOf" srcId="{F8233ED4-602C-47A1-AA29-E610BB9755D2}" destId="{5592571B-A219-4173-823D-D643C753DBE8}" srcOrd="0" destOrd="2" presId="urn:microsoft.com/office/officeart/2005/8/layout/vList6"/>
    <dgm:cxn modelId="{EB7A52B3-2850-436A-A416-50D9C814352C}" srcId="{82B25526-0FA8-43E4-B43E-6C5428ED993A}" destId="{D716931A-4BF0-4197-A19C-CB3A5B257376}" srcOrd="1" destOrd="0" parTransId="{7670E1FC-9BC2-4C3F-9216-DC004345724D}" sibTransId="{964E9D6F-BEC1-4E0F-A5E1-E3A1A3B96F10}"/>
    <dgm:cxn modelId="{6FE3A387-3F8B-48DB-A83F-A6D163E02105}" srcId="{C807A086-372E-4C69-808C-F0983FAFFC76}" destId="{8EAF3EAB-33A5-4DCE-A841-A36F73ADBF43}" srcOrd="0" destOrd="0" parTransId="{F2504852-6C78-4577-84A8-79554C5903E5}" sibTransId="{EACEC14B-E4C4-42CA-89AE-8E7C3A4068E1}"/>
    <dgm:cxn modelId="{34A33D98-F7B3-459A-8DED-BE03842A03FC}" srcId="{1FB471AD-7A9A-4574-96F6-24A4B0967854}" destId="{82B25526-0FA8-43E4-B43E-6C5428ED993A}" srcOrd="0" destOrd="0" parTransId="{3703B6CD-3FA6-44D1-BB65-E2BEAD51F317}" sibTransId="{B4DC3021-7EE4-4365-8FD3-8B384D09AC76}"/>
    <dgm:cxn modelId="{B2A3300B-5C41-4CFB-922F-61E66B2508DD}" srcId="{82B25526-0FA8-43E4-B43E-6C5428ED993A}" destId="{F8233ED4-602C-47A1-AA29-E610BB9755D2}" srcOrd="2" destOrd="0" parTransId="{27EECF82-D9DA-4409-8286-EC92BD741651}" sibTransId="{380CE1E1-C1FB-44D7-A74E-8AE572926305}"/>
    <dgm:cxn modelId="{C0205174-CFD8-4BDE-963A-8C145C34981F}" type="presOf" srcId="{D716931A-4BF0-4197-A19C-CB3A5B257376}" destId="{5592571B-A219-4173-823D-D643C753DBE8}" srcOrd="0" destOrd="1" presId="urn:microsoft.com/office/officeart/2005/8/layout/vList6"/>
    <dgm:cxn modelId="{F4D3A9C5-82E6-45A8-BF83-2E3EC9D246EC}" srcId="{82B25526-0FA8-43E4-B43E-6C5428ED993A}" destId="{28964853-D33C-41A3-B4C3-3B33E0BE7FFD}" srcOrd="0" destOrd="0" parTransId="{709D609A-39A4-4DD6-BB30-FBA349058557}" sibTransId="{B8DD9462-13AA-458F-8461-2E245928C177}"/>
    <dgm:cxn modelId="{2C296038-9BF8-43E8-B16C-63182FBDE226}" srcId="{C807A086-372E-4C69-808C-F0983FAFFC76}" destId="{657610F8-EB82-4411-A819-1EF02AEA79BA}" srcOrd="1" destOrd="0" parTransId="{F4334F40-7033-4840-A185-EE48F8F0E20A}" sibTransId="{E2AA7C7D-0924-4338-928B-6B247E221BE7}"/>
    <dgm:cxn modelId="{D6762EC0-0A38-4DC4-8945-C5DDBA8CFD1A}" type="presOf" srcId="{82B25526-0FA8-43E4-B43E-6C5428ED993A}" destId="{54824D7A-6AF5-4037-BE5E-7DD9A1E6E596}" srcOrd="0" destOrd="0" presId="urn:microsoft.com/office/officeart/2005/8/layout/vList6"/>
    <dgm:cxn modelId="{E2B92D90-D3BD-4D7C-A786-970830F71C30}" srcId="{1FB471AD-7A9A-4574-96F6-24A4B0967854}" destId="{C807A086-372E-4C69-808C-F0983FAFFC76}" srcOrd="1" destOrd="0" parTransId="{74C5807D-3040-4B71-B2FD-152182C9B7A0}" sibTransId="{F3CE1AE7-5D35-496D-8488-09DD4E953B8D}"/>
    <dgm:cxn modelId="{C98BA2EF-25AB-46C6-8057-972D4ED1E8A8}" srcId="{82B25526-0FA8-43E4-B43E-6C5428ED993A}" destId="{AE23FE62-6620-42B8-83F7-65C6F5DEF85F}" srcOrd="3" destOrd="0" parTransId="{9862858D-1BEB-4349-A75F-111977D353FC}" sibTransId="{2D70CADF-57A3-42A9-9B3D-D0ABF9B0E460}"/>
    <dgm:cxn modelId="{E3969ADD-5481-4CDC-8E71-942F1DCA082D}" type="presOf" srcId="{1FB471AD-7A9A-4574-96F6-24A4B0967854}" destId="{ECA69CC1-97DF-4FBD-86EA-FBE1D436B756}" srcOrd="0" destOrd="0" presId="urn:microsoft.com/office/officeart/2005/8/layout/vList6"/>
    <dgm:cxn modelId="{69BCC1E4-D86D-4312-BDF7-179453132FD8}" type="presOf" srcId="{C807A086-372E-4C69-808C-F0983FAFFC76}" destId="{E3D7DD5D-2D50-474F-A619-AF270F4DB1E3}" srcOrd="0" destOrd="0" presId="urn:microsoft.com/office/officeart/2005/8/layout/vList6"/>
    <dgm:cxn modelId="{A651A0C3-FC57-4411-8E15-E513CF24EFFF}" type="presOf" srcId="{8EAF3EAB-33A5-4DCE-A841-A36F73ADBF43}" destId="{965872C0-5E71-4AA3-8DB2-B6065B6B481E}" srcOrd="0" destOrd="0" presId="urn:microsoft.com/office/officeart/2005/8/layout/vList6"/>
    <dgm:cxn modelId="{2B9B7DC4-7EE3-469B-8F4F-3B09ED73C9CC}" type="presOf" srcId="{AE23FE62-6620-42B8-83F7-65C6F5DEF85F}" destId="{5592571B-A219-4173-823D-D643C753DBE8}" srcOrd="0" destOrd="3" presId="urn:microsoft.com/office/officeart/2005/8/layout/vList6"/>
    <dgm:cxn modelId="{25841EA0-2AC8-4F53-9155-1D9185FE3B7F}" type="presOf" srcId="{28964853-D33C-41A3-B4C3-3B33E0BE7FFD}" destId="{5592571B-A219-4173-823D-D643C753DBE8}" srcOrd="0" destOrd="0" presId="urn:microsoft.com/office/officeart/2005/8/layout/vList6"/>
    <dgm:cxn modelId="{38031E14-A977-41CC-B68F-95EAC3773134}" type="presParOf" srcId="{ECA69CC1-97DF-4FBD-86EA-FBE1D436B756}" destId="{69C76F5B-6DCF-409C-BA74-E8734DD3EEAF}" srcOrd="0" destOrd="0" presId="urn:microsoft.com/office/officeart/2005/8/layout/vList6"/>
    <dgm:cxn modelId="{7F26575E-0F79-4A17-8693-5F76DC617B04}" type="presParOf" srcId="{69C76F5B-6DCF-409C-BA74-E8734DD3EEAF}" destId="{54824D7A-6AF5-4037-BE5E-7DD9A1E6E596}" srcOrd="0" destOrd="0" presId="urn:microsoft.com/office/officeart/2005/8/layout/vList6"/>
    <dgm:cxn modelId="{9F9520D2-1662-4886-AB41-C77246DCD4DC}" type="presParOf" srcId="{69C76F5B-6DCF-409C-BA74-E8734DD3EEAF}" destId="{5592571B-A219-4173-823D-D643C753DBE8}" srcOrd="1" destOrd="0" presId="urn:microsoft.com/office/officeart/2005/8/layout/vList6"/>
    <dgm:cxn modelId="{70DF51E5-8A45-4C70-8ED2-A53C348E4AE5}" type="presParOf" srcId="{ECA69CC1-97DF-4FBD-86EA-FBE1D436B756}" destId="{7D58E2F5-8227-4F12-9ED3-D6FDCAD608A2}" srcOrd="1" destOrd="0" presId="urn:microsoft.com/office/officeart/2005/8/layout/vList6"/>
    <dgm:cxn modelId="{2CF1A617-28A5-4BB0-8D5E-CFA246B8CD36}" type="presParOf" srcId="{ECA69CC1-97DF-4FBD-86EA-FBE1D436B756}" destId="{D2BB8A6F-3C8A-44D7-97A4-54593DC6B874}" srcOrd="2" destOrd="0" presId="urn:microsoft.com/office/officeart/2005/8/layout/vList6"/>
    <dgm:cxn modelId="{A8B6A1FE-7C41-42CA-9256-D790F0FCEBCC}" type="presParOf" srcId="{D2BB8A6F-3C8A-44D7-97A4-54593DC6B874}" destId="{E3D7DD5D-2D50-474F-A619-AF270F4DB1E3}" srcOrd="0" destOrd="0" presId="urn:microsoft.com/office/officeart/2005/8/layout/vList6"/>
    <dgm:cxn modelId="{76430DF6-AC81-4789-9844-099B05AB17FF}" type="presParOf" srcId="{D2BB8A6F-3C8A-44D7-97A4-54593DC6B874}" destId="{965872C0-5E71-4AA3-8DB2-B6065B6B481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CB465D9-44E6-4799-8602-020DEE2F2361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4E3AFFE-4618-4F7E-AA9F-085F522F0807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 العام الداخلي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50E27EA-58A8-49A0-AB7F-F172D3CCE3A6}" type="parTrans" cxnId="{29708787-A471-405F-BC48-4B52347AE2F4}">
      <dgm:prSet/>
      <dgm:spPr/>
      <dgm:t>
        <a:bodyPr/>
        <a:lstStyle/>
        <a:p>
          <a:endParaRPr lang="fr-FR"/>
        </a:p>
      </dgm:t>
    </dgm:pt>
    <dgm:pt modelId="{5B5D7360-01F9-486A-92AA-46C2E55505E0}" type="sibTrans" cxnId="{29708787-A471-405F-BC48-4B52347AE2F4}">
      <dgm:prSet/>
      <dgm:spPr/>
      <dgm:t>
        <a:bodyPr/>
        <a:lstStyle/>
        <a:p>
          <a:endParaRPr lang="fr-FR"/>
        </a:p>
      </dgm:t>
    </dgm:pt>
    <dgm:pt modelId="{E99C0A39-BA3B-4E16-BCA8-22F28E7773F8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 الدستوري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F16E8A5-D2DE-4A13-887B-09C857F56038}" type="parTrans" cxnId="{8022F6DB-7F03-46C6-88BD-87530CF357E5}">
      <dgm:prSet/>
      <dgm:spPr/>
      <dgm:t>
        <a:bodyPr/>
        <a:lstStyle/>
        <a:p>
          <a:endParaRPr lang="fr-FR" dirty="0"/>
        </a:p>
      </dgm:t>
    </dgm:pt>
    <dgm:pt modelId="{FAAA8EB7-E54F-4527-A8CC-35A2FB8958F9}" type="sibTrans" cxnId="{8022F6DB-7F03-46C6-88BD-87530CF357E5}">
      <dgm:prSet/>
      <dgm:spPr/>
      <dgm:t>
        <a:bodyPr/>
        <a:lstStyle/>
        <a:p>
          <a:endParaRPr lang="fr-FR"/>
        </a:p>
      </dgm:t>
    </dgm:pt>
    <dgm:pt modelId="{2C344B14-313A-49F2-B5EC-EC6FCC818E06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 العام الخارجي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E7AAE9D-F6C5-436A-8861-693875AF0F0A}" type="parTrans" cxnId="{FF6DA897-5F49-4BDD-BA93-0CC2C773C5B2}">
      <dgm:prSet/>
      <dgm:spPr/>
      <dgm:t>
        <a:bodyPr/>
        <a:lstStyle/>
        <a:p>
          <a:endParaRPr lang="fr-FR"/>
        </a:p>
      </dgm:t>
    </dgm:pt>
    <dgm:pt modelId="{324202B6-CF47-40BD-9E36-31E97C1B3CA6}" type="sibTrans" cxnId="{FF6DA897-5F49-4BDD-BA93-0CC2C773C5B2}">
      <dgm:prSet/>
      <dgm:spPr/>
      <dgm:t>
        <a:bodyPr/>
        <a:lstStyle/>
        <a:p>
          <a:endParaRPr lang="fr-FR"/>
        </a:p>
      </dgm:t>
    </dgm:pt>
    <dgm:pt modelId="{0609B9E8-DB80-487B-AE27-DA8905E31419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 الدولي العام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5F45C6-BB94-4448-A6B0-893C68C3C3C8}" type="parTrans" cxnId="{2C0798DE-FD1F-4783-B781-F5F9CDD4AB6E}">
      <dgm:prSet/>
      <dgm:spPr/>
      <dgm:t>
        <a:bodyPr/>
        <a:lstStyle/>
        <a:p>
          <a:endParaRPr lang="fr-FR" dirty="0"/>
        </a:p>
      </dgm:t>
    </dgm:pt>
    <dgm:pt modelId="{7AABDAC0-70A1-4BCA-8114-DC88E402315E}" type="sibTrans" cxnId="{2C0798DE-FD1F-4783-B781-F5F9CDD4AB6E}">
      <dgm:prSet/>
      <dgm:spPr/>
      <dgm:t>
        <a:bodyPr/>
        <a:lstStyle/>
        <a:p>
          <a:endParaRPr lang="fr-FR"/>
        </a:p>
      </dgm:t>
    </dgm:pt>
    <dgm:pt modelId="{5DEF2681-B66C-419D-BB20-C84FC1195EC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قانون التنظيم الدولي</a:t>
          </a:r>
        </a:p>
      </dgm:t>
    </dgm:pt>
    <dgm:pt modelId="{AFD25533-6D65-48BC-8EA7-8285809CDCF8}" type="parTrans" cxnId="{9199894E-03FE-4A0C-9A3D-E045ECDA7598}">
      <dgm:prSet/>
      <dgm:spPr/>
      <dgm:t>
        <a:bodyPr/>
        <a:lstStyle/>
        <a:p>
          <a:endParaRPr lang="fr-FR" dirty="0"/>
        </a:p>
      </dgm:t>
    </dgm:pt>
    <dgm:pt modelId="{B834443F-C3C6-4B3E-A851-AD18236B0EDC}" type="sibTrans" cxnId="{9199894E-03FE-4A0C-9A3D-E045ECDA7598}">
      <dgm:prSet/>
      <dgm:spPr/>
      <dgm:t>
        <a:bodyPr/>
        <a:lstStyle/>
        <a:p>
          <a:endParaRPr lang="fr-FR"/>
        </a:p>
      </dgm:t>
    </dgm:pt>
    <dgm:pt modelId="{3BB39122-719E-4A26-9CD9-053355FC4BD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 الإداري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1893A8D-F2FC-46C2-B046-46B967B0018B}" type="parTrans" cxnId="{39DBA257-5C70-46CB-AB2F-40EE0F5EEDA9}">
      <dgm:prSet/>
      <dgm:spPr/>
      <dgm:t>
        <a:bodyPr/>
        <a:lstStyle/>
        <a:p>
          <a:endParaRPr lang="fr-FR" dirty="0"/>
        </a:p>
      </dgm:t>
    </dgm:pt>
    <dgm:pt modelId="{82600BD0-7843-4B6F-A505-661D942C30BF}" type="sibTrans" cxnId="{39DBA257-5C70-46CB-AB2F-40EE0F5EEDA9}">
      <dgm:prSet/>
      <dgm:spPr/>
      <dgm:t>
        <a:bodyPr/>
        <a:lstStyle/>
        <a:p>
          <a:endParaRPr lang="fr-FR"/>
        </a:p>
      </dgm:t>
    </dgm:pt>
    <dgm:pt modelId="{AF52626E-9441-4643-9197-310011640F8B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 المالي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86A7066-C420-42CA-8FF5-C31FD18E3878}" type="parTrans" cxnId="{3704717D-3C63-44CC-97C4-8622404BBE0D}">
      <dgm:prSet/>
      <dgm:spPr/>
      <dgm:t>
        <a:bodyPr/>
        <a:lstStyle/>
        <a:p>
          <a:endParaRPr lang="fr-FR" dirty="0"/>
        </a:p>
      </dgm:t>
    </dgm:pt>
    <dgm:pt modelId="{57400E55-F57A-4203-AD4C-2078B4D63F19}" type="sibTrans" cxnId="{3704717D-3C63-44CC-97C4-8622404BBE0D}">
      <dgm:prSet/>
      <dgm:spPr/>
      <dgm:t>
        <a:bodyPr/>
        <a:lstStyle/>
        <a:p>
          <a:endParaRPr lang="fr-FR"/>
        </a:p>
      </dgm:t>
    </dgm:pt>
    <dgm:pt modelId="{09E78AFE-56BD-418A-B249-6F7EB5CEA063}" type="pres">
      <dgm:prSet presAssocID="{CCB465D9-44E6-4799-8602-020DEE2F236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7F67256E-EB00-446C-BE8E-7C7FAF105750}" type="pres">
      <dgm:prSet presAssocID="{94E3AFFE-4618-4F7E-AA9F-085F522F0807}" presName="root" presStyleCnt="0"/>
      <dgm:spPr/>
    </dgm:pt>
    <dgm:pt modelId="{F0A10190-065E-4AD0-BBD9-61B608646930}" type="pres">
      <dgm:prSet presAssocID="{94E3AFFE-4618-4F7E-AA9F-085F522F0807}" presName="rootComposite" presStyleCnt="0"/>
      <dgm:spPr/>
    </dgm:pt>
    <dgm:pt modelId="{0C1ECF54-8CA0-42D4-9243-8591D1E21628}" type="pres">
      <dgm:prSet presAssocID="{94E3AFFE-4618-4F7E-AA9F-085F522F0807}" presName="rootText" presStyleLbl="node1" presStyleIdx="0" presStyleCnt="2"/>
      <dgm:spPr/>
      <dgm:t>
        <a:bodyPr/>
        <a:lstStyle/>
        <a:p>
          <a:endParaRPr lang="fr-FR"/>
        </a:p>
      </dgm:t>
    </dgm:pt>
    <dgm:pt modelId="{6258101C-BF18-4572-B1E6-25485D19FA27}" type="pres">
      <dgm:prSet presAssocID="{94E3AFFE-4618-4F7E-AA9F-085F522F0807}" presName="rootConnector" presStyleLbl="node1" presStyleIdx="0" presStyleCnt="2"/>
      <dgm:spPr/>
      <dgm:t>
        <a:bodyPr/>
        <a:lstStyle/>
        <a:p>
          <a:pPr rtl="1"/>
          <a:endParaRPr lang="ar-SA"/>
        </a:p>
      </dgm:t>
    </dgm:pt>
    <dgm:pt modelId="{2CEAE7DA-A7DF-4231-9E8F-97A782FF9A6B}" type="pres">
      <dgm:prSet presAssocID="{94E3AFFE-4618-4F7E-AA9F-085F522F0807}" presName="childShape" presStyleCnt="0"/>
      <dgm:spPr/>
    </dgm:pt>
    <dgm:pt modelId="{C4580ABB-070B-445C-968E-F77EB13071D9}" type="pres">
      <dgm:prSet presAssocID="{AF16E8A5-D2DE-4A13-887B-09C857F56038}" presName="Name13" presStyleLbl="parChTrans1D2" presStyleIdx="0" presStyleCnt="5"/>
      <dgm:spPr/>
      <dgm:t>
        <a:bodyPr/>
        <a:lstStyle/>
        <a:p>
          <a:pPr rtl="1"/>
          <a:endParaRPr lang="ar-SA"/>
        </a:p>
      </dgm:t>
    </dgm:pt>
    <dgm:pt modelId="{036DFC7B-E567-42C7-AB1D-C8A21EF6315D}" type="pres">
      <dgm:prSet presAssocID="{E99C0A39-BA3B-4E16-BCA8-22F28E7773F8}" presName="childText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A2418E7-518C-40C7-AB82-F8D14462BB0F}" type="pres">
      <dgm:prSet presAssocID="{31893A8D-F2FC-46C2-B046-46B967B0018B}" presName="Name13" presStyleLbl="parChTrans1D2" presStyleIdx="1" presStyleCnt="5"/>
      <dgm:spPr/>
      <dgm:t>
        <a:bodyPr/>
        <a:lstStyle/>
        <a:p>
          <a:pPr rtl="1"/>
          <a:endParaRPr lang="ar-SA"/>
        </a:p>
      </dgm:t>
    </dgm:pt>
    <dgm:pt modelId="{F9CDEEA2-1AF4-42FD-BE07-CB5C37735B33}" type="pres">
      <dgm:prSet presAssocID="{3BB39122-719E-4A26-9CD9-053355FC4BD5}" presName="childText" presStyleLbl="bgAcc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D459A3E-4982-4211-A946-FB195677A249}" type="pres">
      <dgm:prSet presAssocID="{186A7066-C420-42CA-8FF5-C31FD18E3878}" presName="Name13" presStyleLbl="parChTrans1D2" presStyleIdx="2" presStyleCnt="5"/>
      <dgm:spPr/>
      <dgm:t>
        <a:bodyPr/>
        <a:lstStyle/>
        <a:p>
          <a:pPr rtl="1"/>
          <a:endParaRPr lang="ar-SA"/>
        </a:p>
      </dgm:t>
    </dgm:pt>
    <dgm:pt modelId="{B62E000A-1D88-4C00-90CF-31AF453C6044}" type="pres">
      <dgm:prSet presAssocID="{AF52626E-9441-4643-9197-310011640F8B}" presName="childText" presStyleLbl="bgAcc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CF9C9CC-DBFA-4696-8EBB-4B26B5409F6D}" type="pres">
      <dgm:prSet presAssocID="{2C344B14-313A-49F2-B5EC-EC6FCC818E06}" presName="root" presStyleCnt="0"/>
      <dgm:spPr/>
    </dgm:pt>
    <dgm:pt modelId="{AFA3409B-D0E0-424E-B22C-52B8C8C544F7}" type="pres">
      <dgm:prSet presAssocID="{2C344B14-313A-49F2-B5EC-EC6FCC818E06}" presName="rootComposite" presStyleCnt="0"/>
      <dgm:spPr/>
    </dgm:pt>
    <dgm:pt modelId="{3AA1FCE6-8770-4E9A-99FF-585581FE00AE}" type="pres">
      <dgm:prSet presAssocID="{2C344B14-313A-49F2-B5EC-EC6FCC818E06}" presName="rootText" presStyleLbl="node1" presStyleIdx="1" presStyleCnt="2"/>
      <dgm:spPr/>
      <dgm:t>
        <a:bodyPr/>
        <a:lstStyle/>
        <a:p>
          <a:pPr rtl="1"/>
          <a:endParaRPr lang="ar-SA"/>
        </a:p>
      </dgm:t>
    </dgm:pt>
    <dgm:pt modelId="{77F1CED6-5147-4335-88DD-1078052E4E69}" type="pres">
      <dgm:prSet presAssocID="{2C344B14-313A-49F2-B5EC-EC6FCC818E06}" presName="rootConnector" presStyleLbl="node1" presStyleIdx="1" presStyleCnt="2"/>
      <dgm:spPr/>
      <dgm:t>
        <a:bodyPr/>
        <a:lstStyle/>
        <a:p>
          <a:pPr rtl="1"/>
          <a:endParaRPr lang="ar-SA"/>
        </a:p>
      </dgm:t>
    </dgm:pt>
    <dgm:pt modelId="{A357516E-E7C9-45B0-8381-ABFFC5037EC7}" type="pres">
      <dgm:prSet presAssocID="{2C344B14-313A-49F2-B5EC-EC6FCC818E06}" presName="childShape" presStyleCnt="0"/>
      <dgm:spPr/>
    </dgm:pt>
    <dgm:pt modelId="{EF1F919A-6C6C-45B8-9684-C4DBD52A6E92}" type="pres">
      <dgm:prSet presAssocID="{3D5F45C6-BB94-4448-A6B0-893C68C3C3C8}" presName="Name13" presStyleLbl="parChTrans1D2" presStyleIdx="3" presStyleCnt="5"/>
      <dgm:spPr/>
      <dgm:t>
        <a:bodyPr/>
        <a:lstStyle/>
        <a:p>
          <a:pPr rtl="1"/>
          <a:endParaRPr lang="ar-SA"/>
        </a:p>
      </dgm:t>
    </dgm:pt>
    <dgm:pt modelId="{FF875EDF-D0EC-43A0-AB0E-AC54087E553A}" type="pres">
      <dgm:prSet presAssocID="{0609B9E8-DB80-487B-AE27-DA8905E31419}" presName="childText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1FF8167-5250-483B-A1B0-A65CD5816758}" type="pres">
      <dgm:prSet presAssocID="{AFD25533-6D65-48BC-8EA7-8285809CDCF8}" presName="Name13" presStyleLbl="parChTrans1D2" presStyleIdx="4" presStyleCnt="5"/>
      <dgm:spPr/>
      <dgm:t>
        <a:bodyPr/>
        <a:lstStyle/>
        <a:p>
          <a:pPr rtl="1"/>
          <a:endParaRPr lang="ar-SA"/>
        </a:p>
      </dgm:t>
    </dgm:pt>
    <dgm:pt modelId="{08B6D245-D7F2-4F19-A595-1E959487AA83}" type="pres">
      <dgm:prSet presAssocID="{5DEF2681-B66C-419D-BB20-C84FC1195ECC}" presName="childText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F6DA897-5F49-4BDD-BA93-0CC2C773C5B2}" srcId="{CCB465D9-44E6-4799-8602-020DEE2F2361}" destId="{2C344B14-313A-49F2-B5EC-EC6FCC818E06}" srcOrd="1" destOrd="0" parTransId="{BE7AAE9D-F6C5-436A-8861-693875AF0F0A}" sibTransId="{324202B6-CF47-40BD-9E36-31E97C1B3CA6}"/>
    <dgm:cxn modelId="{81A46F42-074D-44CD-A9D5-C40BD1E12EF4}" type="presOf" srcId="{AF16E8A5-D2DE-4A13-887B-09C857F56038}" destId="{C4580ABB-070B-445C-968E-F77EB13071D9}" srcOrd="0" destOrd="0" presId="urn:microsoft.com/office/officeart/2005/8/layout/hierarchy3"/>
    <dgm:cxn modelId="{39DBA257-5C70-46CB-AB2F-40EE0F5EEDA9}" srcId="{94E3AFFE-4618-4F7E-AA9F-085F522F0807}" destId="{3BB39122-719E-4A26-9CD9-053355FC4BD5}" srcOrd="1" destOrd="0" parTransId="{31893A8D-F2FC-46C2-B046-46B967B0018B}" sibTransId="{82600BD0-7843-4B6F-A505-661D942C30BF}"/>
    <dgm:cxn modelId="{7F3880C0-4235-439A-919F-A3EEF872CF33}" type="presOf" srcId="{AFD25533-6D65-48BC-8EA7-8285809CDCF8}" destId="{11FF8167-5250-483B-A1B0-A65CD5816758}" srcOrd="0" destOrd="0" presId="urn:microsoft.com/office/officeart/2005/8/layout/hierarchy3"/>
    <dgm:cxn modelId="{9199894E-03FE-4A0C-9A3D-E045ECDA7598}" srcId="{2C344B14-313A-49F2-B5EC-EC6FCC818E06}" destId="{5DEF2681-B66C-419D-BB20-C84FC1195ECC}" srcOrd="1" destOrd="0" parTransId="{AFD25533-6D65-48BC-8EA7-8285809CDCF8}" sibTransId="{B834443F-C3C6-4B3E-A851-AD18236B0EDC}"/>
    <dgm:cxn modelId="{5CF1C86B-EF88-4569-B7CD-4452ACB87120}" type="presOf" srcId="{31893A8D-F2FC-46C2-B046-46B967B0018B}" destId="{6A2418E7-518C-40C7-AB82-F8D14462BB0F}" srcOrd="0" destOrd="0" presId="urn:microsoft.com/office/officeart/2005/8/layout/hierarchy3"/>
    <dgm:cxn modelId="{8022F6DB-7F03-46C6-88BD-87530CF357E5}" srcId="{94E3AFFE-4618-4F7E-AA9F-085F522F0807}" destId="{E99C0A39-BA3B-4E16-BCA8-22F28E7773F8}" srcOrd="0" destOrd="0" parTransId="{AF16E8A5-D2DE-4A13-887B-09C857F56038}" sibTransId="{FAAA8EB7-E54F-4527-A8CC-35A2FB8958F9}"/>
    <dgm:cxn modelId="{29708787-A471-405F-BC48-4B52347AE2F4}" srcId="{CCB465D9-44E6-4799-8602-020DEE2F2361}" destId="{94E3AFFE-4618-4F7E-AA9F-085F522F0807}" srcOrd="0" destOrd="0" parTransId="{250E27EA-58A8-49A0-AB7F-F172D3CCE3A6}" sibTransId="{5B5D7360-01F9-486A-92AA-46C2E55505E0}"/>
    <dgm:cxn modelId="{1BA79371-F320-497C-930C-B7B877C38806}" type="presOf" srcId="{3D5F45C6-BB94-4448-A6B0-893C68C3C3C8}" destId="{EF1F919A-6C6C-45B8-9684-C4DBD52A6E92}" srcOrd="0" destOrd="0" presId="urn:microsoft.com/office/officeart/2005/8/layout/hierarchy3"/>
    <dgm:cxn modelId="{47900C6C-598E-454A-90BC-788377B3A532}" type="presOf" srcId="{186A7066-C420-42CA-8FF5-C31FD18E3878}" destId="{1D459A3E-4982-4211-A946-FB195677A249}" srcOrd="0" destOrd="0" presId="urn:microsoft.com/office/officeart/2005/8/layout/hierarchy3"/>
    <dgm:cxn modelId="{CAF6D856-DDF3-4425-A114-617478A36C82}" type="presOf" srcId="{E99C0A39-BA3B-4E16-BCA8-22F28E7773F8}" destId="{036DFC7B-E567-42C7-AB1D-C8A21EF6315D}" srcOrd="0" destOrd="0" presId="urn:microsoft.com/office/officeart/2005/8/layout/hierarchy3"/>
    <dgm:cxn modelId="{BB14B87C-53FC-4F32-8635-5C4BC97AB963}" type="presOf" srcId="{94E3AFFE-4618-4F7E-AA9F-085F522F0807}" destId="{6258101C-BF18-4572-B1E6-25485D19FA27}" srcOrd="1" destOrd="0" presId="urn:microsoft.com/office/officeart/2005/8/layout/hierarchy3"/>
    <dgm:cxn modelId="{42AB4E4B-F429-44D3-8026-2BE3CD2C2E29}" type="presOf" srcId="{2C344B14-313A-49F2-B5EC-EC6FCC818E06}" destId="{3AA1FCE6-8770-4E9A-99FF-585581FE00AE}" srcOrd="0" destOrd="0" presId="urn:microsoft.com/office/officeart/2005/8/layout/hierarchy3"/>
    <dgm:cxn modelId="{8CFE4384-3034-427C-8B24-515AC7D9B0F1}" type="presOf" srcId="{2C344B14-313A-49F2-B5EC-EC6FCC818E06}" destId="{77F1CED6-5147-4335-88DD-1078052E4E69}" srcOrd="1" destOrd="0" presId="urn:microsoft.com/office/officeart/2005/8/layout/hierarchy3"/>
    <dgm:cxn modelId="{2B695A24-745D-4995-A494-1399250CC57D}" type="presOf" srcId="{3BB39122-719E-4A26-9CD9-053355FC4BD5}" destId="{F9CDEEA2-1AF4-42FD-BE07-CB5C37735B33}" srcOrd="0" destOrd="0" presId="urn:microsoft.com/office/officeart/2005/8/layout/hierarchy3"/>
    <dgm:cxn modelId="{59B3103D-20DC-4139-99B6-3DAA2B10E282}" type="presOf" srcId="{0609B9E8-DB80-487B-AE27-DA8905E31419}" destId="{FF875EDF-D0EC-43A0-AB0E-AC54087E553A}" srcOrd="0" destOrd="0" presId="urn:microsoft.com/office/officeart/2005/8/layout/hierarchy3"/>
    <dgm:cxn modelId="{2C0798DE-FD1F-4783-B781-F5F9CDD4AB6E}" srcId="{2C344B14-313A-49F2-B5EC-EC6FCC818E06}" destId="{0609B9E8-DB80-487B-AE27-DA8905E31419}" srcOrd="0" destOrd="0" parTransId="{3D5F45C6-BB94-4448-A6B0-893C68C3C3C8}" sibTransId="{7AABDAC0-70A1-4BCA-8114-DC88E402315E}"/>
    <dgm:cxn modelId="{4464024C-E527-4CB2-AA9D-3380ADCE2F1D}" type="presOf" srcId="{CCB465D9-44E6-4799-8602-020DEE2F2361}" destId="{09E78AFE-56BD-418A-B249-6F7EB5CEA063}" srcOrd="0" destOrd="0" presId="urn:microsoft.com/office/officeart/2005/8/layout/hierarchy3"/>
    <dgm:cxn modelId="{3704717D-3C63-44CC-97C4-8622404BBE0D}" srcId="{94E3AFFE-4618-4F7E-AA9F-085F522F0807}" destId="{AF52626E-9441-4643-9197-310011640F8B}" srcOrd="2" destOrd="0" parTransId="{186A7066-C420-42CA-8FF5-C31FD18E3878}" sibTransId="{57400E55-F57A-4203-AD4C-2078B4D63F19}"/>
    <dgm:cxn modelId="{8BD0ABBC-3C53-4CBE-A564-6DF5675353CF}" type="presOf" srcId="{5DEF2681-B66C-419D-BB20-C84FC1195ECC}" destId="{08B6D245-D7F2-4F19-A595-1E959487AA83}" srcOrd="0" destOrd="0" presId="urn:microsoft.com/office/officeart/2005/8/layout/hierarchy3"/>
    <dgm:cxn modelId="{B5761988-E542-4B05-82D1-ABD89092AECA}" type="presOf" srcId="{AF52626E-9441-4643-9197-310011640F8B}" destId="{B62E000A-1D88-4C00-90CF-31AF453C6044}" srcOrd="0" destOrd="0" presId="urn:microsoft.com/office/officeart/2005/8/layout/hierarchy3"/>
    <dgm:cxn modelId="{C0899B01-ED14-475D-8536-3D881BCAE6A6}" type="presOf" srcId="{94E3AFFE-4618-4F7E-AA9F-085F522F0807}" destId="{0C1ECF54-8CA0-42D4-9243-8591D1E21628}" srcOrd="0" destOrd="0" presId="urn:microsoft.com/office/officeart/2005/8/layout/hierarchy3"/>
    <dgm:cxn modelId="{7429F499-8109-4392-90FD-D6725DEDE62B}" type="presParOf" srcId="{09E78AFE-56BD-418A-B249-6F7EB5CEA063}" destId="{7F67256E-EB00-446C-BE8E-7C7FAF105750}" srcOrd="0" destOrd="0" presId="urn:microsoft.com/office/officeart/2005/8/layout/hierarchy3"/>
    <dgm:cxn modelId="{366F6655-5D70-4D6E-B078-A7122E267B70}" type="presParOf" srcId="{7F67256E-EB00-446C-BE8E-7C7FAF105750}" destId="{F0A10190-065E-4AD0-BBD9-61B608646930}" srcOrd="0" destOrd="0" presId="urn:microsoft.com/office/officeart/2005/8/layout/hierarchy3"/>
    <dgm:cxn modelId="{923FC652-FF69-422B-B81D-F085C9C94921}" type="presParOf" srcId="{F0A10190-065E-4AD0-BBD9-61B608646930}" destId="{0C1ECF54-8CA0-42D4-9243-8591D1E21628}" srcOrd="0" destOrd="0" presId="urn:microsoft.com/office/officeart/2005/8/layout/hierarchy3"/>
    <dgm:cxn modelId="{1021FC27-690A-4CAC-B009-E05440ABD7D5}" type="presParOf" srcId="{F0A10190-065E-4AD0-BBD9-61B608646930}" destId="{6258101C-BF18-4572-B1E6-25485D19FA27}" srcOrd="1" destOrd="0" presId="urn:microsoft.com/office/officeart/2005/8/layout/hierarchy3"/>
    <dgm:cxn modelId="{A772B88D-E1D5-42D2-9BE1-7687460F8E40}" type="presParOf" srcId="{7F67256E-EB00-446C-BE8E-7C7FAF105750}" destId="{2CEAE7DA-A7DF-4231-9E8F-97A782FF9A6B}" srcOrd="1" destOrd="0" presId="urn:microsoft.com/office/officeart/2005/8/layout/hierarchy3"/>
    <dgm:cxn modelId="{1AB87E5A-F9EC-48CC-A07E-A5A0407B5D8F}" type="presParOf" srcId="{2CEAE7DA-A7DF-4231-9E8F-97A782FF9A6B}" destId="{C4580ABB-070B-445C-968E-F77EB13071D9}" srcOrd="0" destOrd="0" presId="urn:microsoft.com/office/officeart/2005/8/layout/hierarchy3"/>
    <dgm:cxn modelId="{EC54FF8E-722D-40B4-A7C9-E2742967F454}" type="presParOf" srcId="{2CEAE7DA-A7DF-4231-9E8F-97A782FF9A6B}" destId="{036DFC7B-E567-42C7-AB1D-C8A21EF6315D}" srcOrd="1" destOrd="0" presId="urn:microsoft.com/office/officeart/2005/8/layout/hierarchy3"/>
    <dgm:cxn modelId="{7CBA9FA5-1146-4BB1-835A-EF7C93934231}" type="presParOf" srcId="{2CEAE7DA-A7DF-4231-9E8F-97A782FF9A6B}" destId="{6A2418E7-518C-40C7-AB82-F8D14462BB0F}" srcOrd="2" destOrd="0" presId="urn:microsoft.com/office/officeart/2005/8/layout/hierarchy3"/>
    <dgm:cxn modelId="{85C911B5-76C4-4193-96ED-D5B56CAB4F66}" type="presParOf" srcId="{2CEAE7DA-A7DF-4231-9E8F-97A782FF9A6B}" destId="{F9CDEEA2-1AF4-42FD-BE07-CB5C37735B33}" srcOrd="3" destOrd="0" presId="urn:microsoft.com/office/officeart/2005/8/layout/hierarchy3"/>
    <dgm:cxn modelId="{7AD1E1BF-77DC-4E6D-A926-E12668A0F3A7}" type="presParOf" srcId="{2CEAE7DA-A7DF-4231-9E8F-97A782FF9A6B}" destId="{1D459A3E-4982-4211-A946-FB195677A249}" srcOrd="4" destOrd="0" presId="urn:microsoft.com/office/officeart/2005/8/layout/hierarchy3"/>
    <dgm:cxn modelId="{926AEFFB-ACE6-4187-A3A7-4905600558CF}" type="presParOf" srcId="{2CEAE7DA-A7DF-4231-9E8F-97A782FF9A6B}" destId="{B62E000A-1D88-4C00-90CF-31AF453C6044}" srcOrd="5" destOrd="0" presId="urn:microsoft.com/office/officeart/2005/8/layout/hierarchy3"/>
    <dgm:cxn modelId="{5A268F02-D052-46EA-A7CF-12A06ACC2CEB}" type="presParOf" srcId="{09E78AFE-56BD-418A-B249-6F7EB5CEA063}" destId="{4CF9C9CC-DBFA-4696-8EBB-4B26B5409F6D}" srcOrd="1" destOrd="0" presId="urn:microsoft.com/office/officeart/2005/8/layout/hierarchy3"/>
    <dgm:cxn modelId="{912244E1-90B6-43CD-AD6A-A1391C380DD5}" type="presParOf" srcId="{4CF9C9CC-DBFA-4696-8EBB-4B26B5409F6D}" destId="{AFA3409B-D0E0-424E-B22C-52B8C8C544F7}" srcOrd="0" destOrd="0" presId="urn:microsoft.com/office/officeart/2005/8/layout/hierarchy3"/>
    <dgm:cxn modelId="{4EF75974-77A9-44A5-B6AB-58B54A0D9346}" type="presParOf" srcId="{AFA3409B-D0E0-424E-B22C-52B8C8C544F7}" destId="{3AA1FCE6-8770-4E9A-99FF-585581FE00AE}" srcOrd="0" destOrd="0" presId="urn:microsoft.com/office/officeart/2005/8/layout/hierarchy3"/>
    <dgm:cxn modelId="{DFAD88CF-09BB-4BD3-A896-280B1C8B142D}" type="presParOf" srcId="{AFA3409B-D0E0-424E-B22C-52B8C8C544F7}" destId="{77F1CED6-5147-4335-88DD-1078052E4E69}" srcOrd="1" destOrd="0" presId="urn:microsoft.com/office/officeart/2005/8/layout/hierarchy3"/>
    <dgm:cxn modelId="{46423C4F-E87C-471E-85A9-C2E579B1C455}" type="presParOf" srcId="{4CF9C9CC-DBFA-4696-8EBB-4B26B5409F6D}" destId="{A357516E-E7C9-45B0-8381-ABFFC5037EC7}" srcOrd="1" destOrd="0" presId="urn:microsoft.com/office/officeart/2005/8/layout/hierarchy3"/>
    <dgm:cxn modelId="{188D83CA-EE90-49A4-9556-070E5854D9B5}" type="presParOf" srcId="{A357516E-E7C9-45B0-8381-ABFFC5037EC7}" destId="{EF1F919A-6C6C-45B8-9684-C4DBD52A6E92}" srcOrd="0" destOrd="0" presId="urn:microsoft.com/office/officeart/2005/8/layout/hierarchy3"/>
    <dgm:cxn modelId="{F65EF9F5-BC10-4C7B-BB7A-15E82F17D6C6}" type="presParOf" srcId="{A357516E-E7C9-45B0-8381-ABFFC5037EC7}" destId="{FF875EDF-D0EC-43A0-AB0E-AC54087E553A}" srcOrd="1" destOrd="0" presId="urn:microsoft.com/office/officeart/2005/8/layout/hierarchy3"/>
    <dgm:cxn modelId="{A1634EC4-D054-4849-9F42-8D36DEFA890D}" type="presParOf" srcId="{A357516E-E7C9-45B0-8381-ABFFC5037EC7}" destId="{11FF8167-5250-483B-A1B0-A65CD5816758}" srcOrd="2" destOrd="0" presId="urn:microsoft.com/office/officeart/2005/8/layout/hierarchy3"/>
    <dgm:cxn modelId="{10E2BBF3-83C3-4367-A60D-737C75C9E6A7}" type="presParOf" srcId="{A357516E-E7C9-45B0-8381-ABFFC5037EC7}" destId="{08B6D245-D7F2-4F19-A595-1E959487AA8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9C09DB-D945-4AEB-8A8A-46AAAB4030B9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D8A29F2-030E-4C9B-BFDE-BBF950C01F49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تقسيمات القاعدة القانونية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A8E62B6-E159-41AB-B110-B7E287EEB370}" type="parTrans" cxnId="{F2914330-0A32-4541-838F-57427EF3995F}">
      <dgm:prSet/>
      <dgm:spPr/>
      <dgm:t>
        <a:bodyPr/>
        <a:lstStyle/>
        <a:p>
          <a:endParaRPr lang="fr-FR"/>
        </a:p>
      </dgm:t>
    </dgm:pt>
    <dgm:pt modelId="{B377292C-21CC-49FD-B4A8-B25E1F0FE01B}" type="sibTrans" cxnId="{F2914330-0A32-4541-838F-57427EF3995F}">
      <dgm:prSet/>
      <dgm:spPr/>
      <dgm:t>
        <a:bodyPr/>
        <a:lstStyle/>
        <a:p>
          <a:endParaRPr lang="fr-FR"/>
        </a:p>
      </dgm:t>
    </dgm:pt>
    <dgm:pt modelId="{08960FA2-0F14-4EC6-A66D-0D4BA448ABA6}" type="pres">
      <dgm:prSet presAssocID="{359C09DB-D945-4AEB-8A8A-46AAAB4030B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1C911EF6-042D-4586-B806-A72C70676400}" type="pres">
      <dgm:prSet presAssocID="{AD8A29F2-030E-4C9B-BFDE-BBF950C01F49}" presName="vertOne" presStyleCnt="0"/>
      <dgm:spPr/>
    </dgm:pt>
    <dgm:pt modelId="{111F67A9-D9CD-4C90-BB1A-58D86ED9A675}" type="pres">
      <dgm:prSet presAssocID="{AD8A29F2-030E-4C9B-BFDE-BBF950C01F49}" presName="txOne" presStyleLbl="node0" presStyleIdx="0" presStyleCnt="1" custLinFactNeighborX="30303" custLinFactNeighborY="-5789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3C4A1562-2068-435C-B6BD-0F813298ABBA}" type="pres">
      <dgm:prSet presAssocID="{AD8A29F2-030E-4C9B-BFDE-BBF950C01F49}" presName="horzOne" presStyleCnt="0"/>
      <dgm:spPr/>
    </dgm:pt>
  </dgm:ptLst>
  <dgm:cxnLst>
    <dgm:cxn modelId="{51F5B7D1-DD9B-4A67-9F2B-230B20ECBD20}" type="presOf" srcId="{359C09DB-D945-4AEB-8A8A-46AAAB4030B9}" destId="{08960FA2-0F14-4EC6-A66D-0D4BA448ABA6}" srcOrd="0" destOrd="0" presId="urn:microsoft.com/office/officeart/2005/8/layout/hierarchy4"/>
    <dgm:cxn modelId="{F2914330-0A32-4541-838F-57427EF3995F}" srcId="{359C09DB-D945-4AEB-8A8A-46AAAB4030B9}" destId="{AD8A29F2-030E-4C9B-BFDE-BBF950C01F49}" srcOrd="0" destOrd="0" parTransId="{6A8E62B6-E159-41AB-B110-B7E287EEB370}" sibTransId="{B377292C-21CC-49FD-B4A8-B25E1F0FE01B}"/>
    <dgm:cxn modelId="{1F922C6C-7AE5-44E1-B65D-F2D50B556821}" type="presOf" srcId="{AD8A29F2-030E-4C9B-BFDE-BBF950C01F49}" destId="{111F67A9-D9CD-4C90-BB1A-58D86ED9A675}" srcOrd="0" destOrd="0" presId="urn:microsoft.com/office/officeart/2005/8/layout/hierarchy4"/>
    <dgm:cxn modelId="{FFFCD5EF-D6F1-46FA-9030-6B22E0F12B9F}" type="presParOf" srcId="{08960FA2-0F14-4EC6-A66D-0D4BA448ABA6}" destId="{1C911EF6-042D-4586-B806-A72C70676400}" srcOrd="0" destOrd="0" presId="urn:microsoft.com/office/officeart/2005/8/layout/hierarchy4"/>
    <dgm:cxn modelId="{52AD9F34-F9B7-426B-A74B-DD5944AAE4AF}" type="presParOf" srcId="{1C911EF6-042D-4586-B806-A72C70676400}" destId="{111F67A9-D9CD-4C90-BB1A-58D86ED9A675}" srcOrd="0" destOrd="0" presId="urn:microsoft.com/office/officeart/2005/8/layout/hierarchy4"/>
    <dgm:cxn modelId="{D4C7DC2A-DDA2-444A-8F02-A463090D217E}" type="presParOf" srcId="{1C911EF6-042D-4586-B806-A72C70676400}" destId="{3C4A1562-2068-435C-B6BD-0F813298ABB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B465D9-44E6-4799-8602-020DEE2F2361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4E3AFFE-4618-4F7E-AA9F-085F522F0807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من حيث مدى الإلزام فيها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50E27EA-58A8-49A0-AB7F-F172D3CCE3A6}" type="parTrans" cxnId="{29708787-A471-405F-BC48-4B52347AE2F4}">
      <dgm:prSet/>
      <dgm:spPr/>
      <dgm:t>
        <a:bodyPr/>
        <a:lstStyle/>
        <a:p>
          <a:endParaRPr lang="fr-FR"/>
        </a:p>
      </dgm:t>
    </dgm:pt>
    <dgm:pt modelId="{5B5D7360-01F9-486A-92AA-46C2E55505E0}" type="sibTrans" cxnId="{29708787-A471-405F-BC48-4B52347AE2F4}">
      <dgm:prSet/>
      <dgm:spPr/>
      <dgm:t>
        <a:bodyPr/>
        <a:lstStyle/>
        <a:p>
          <a:endParaRPr lang="fr-FR"/>
        </a:p>
      </dgm:t>
    </dgm:pt>
    <dgm:pt modelId="{E99C0A39-BA3B-4E16-BCA8-22F28E7773F8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القواعد الآمرة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F16E8A5-D2DE-4A13-887B-09C857F56038}" type="parTrans" cxnId="{8022F6DB-7F03-46C6-88BD-87530CF357E5}">
      <dgm:prSet/>
      <dgm:spPr/>
      <dgm:t>
        <a:bodyPr/>
        <a:lstStyle/>
        <a:p>
          <a:endParaRPr lang="fr-FR" dirty="0"/>
        </a:p>
      </dgm:t>
    </dgm:pt>
    <dgm:pt modelId="{FAAA8EB7-E54F-4527-A8CC-35A2FB8958F9}" type="sibTrans" cxnId="{8022F6DB-7F03-46C6-88BD-87530CF357E5}">
      <dgm:prSet/>
      <dgm:spPr/>
      <dgm:t>
        <a:bodyPr/>
        <a:lstStyle/>
        <a:p>
          <a:endParaRPr lang="fr-FR"/>
        </a:p>
      </dgm:t>
    </dgm:pt>
    <dgm:pt modelId="{73A4A332-B9BE-43B1-A410-3E6798E1E8B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القواعد المكملة أو المفسرة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6D6E59A-5758-4F5B-9BBD-F71A0E569081}" type="parTrans" cxnId="{D0506A61-926A-49CD-927F-92D447F838F1}">
      <dgm:prSet/>
      <dgm:spPr/>
      <dgm:t>
        <a:bodyPr/>
        <a:lstStyle/>
        <a:p>
          <a:endParaRPr lang="fr-FR" dirty="0"/>
        </a:p>
      </dgm:t>
    </dgm:pt>
    <dgm:pt modelId="{F53625FE-9A39-475F-B55F-CE427E062190}" type="sibTrans" cxnId="{D0506A61-926A-49CD-927F-92D447F838F1}">
      <dgm:prSet/>
      <dgm:spPr/>
      <dgm:t>
        <a:bodyPr/>
        <a:lstStyle/>
        <a:p>
          <a:endParaRPr lang="fr-FR"/>
        </a:p>
      </dgm:t>
    </dgm:pt>
    <dgm:pt modelId="{2C344B14-313A-49F2-B5EC-EC6FCC818E06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من حيث صفة الأشخاص المخاطبين بها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E7AAE9D-F6C5-436A-8861-693875AF0F0A}" type="parTrans" cxnId="{FF6DA897-5F49-4BDD-BA93-0CC2C773C5B2}">
      <dgm:prSet/>
      <dgm:spPr/>
      <dgm:t>
        <a:bodyPr/>
        <a:lstStyle/>
        <a:p>
          <a:endParaRPr lang="fr-FR"/>
        </a:p>
      </dgm:t>
    </dgm:pt>
    <dgm:pt modelId="{324202B6-CF47-40BD-9E36-31E97C1B3CA6}" type="sibTrans" cxnId="{FF6DA897-5F49-4BDD-BA93-0CC2C773C5B2}">
      <dgm:prSet/>
      <dgm:spPr/>
      <dgm:t>
        <a:bodyPr/>
        <a:lstStyle/>
        <a:p>
          <a:endParaRPr lang="fr-FR"/>
        </a:p>
      </dgm:t>
    </dgm:pt>
    <dgm:pt modelId="{0609B9E8-DB80-487B-AE27-DA8905E31419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قواعد القانون العام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5F45C6-BB94-4448-A6B0-893C68C3C3C8}" type="parTrans" cxnId="{2C0798DE-FD1F-4783-B781-F5F9CDD4AB6E}">
      <dgm:prSet/>
      <dgm:spPr/>
      <dgm:t>
        <a:bodyPr/>
        <a:lstStyle/>
        <a:p>
          <a:endParaRPr lang="fr-FR" dirty="0"/>
        </a:p>
      </dgm:t>
    </dgm:pt>
    <dgm:pt modelId="{7AABDAC0-70A1-4BCA-8114-DC88E402315E}" type="sibTrans" cxnId="{2C0798DE-FD1F-4783-B781-F5F9CDD4AB6E}">
      <dgm:prSet/>
      <dgm:spPr/>
      <dgm:t>
        <a:bodyPr/>
        <a:lstStyle/>
        <a:p>
          <a:endParaRPr lang="fr-FR"/>
        </a:p>
      </dgm:t>
    </dgm:pt>
    <dgm:pt modelId="{2F05A93F-1DCE-4085-B80F-BBEDA249EE4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قواعد القانون الخاص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051003B-F133-4CA6-8FBD-21F8FE80566F}" type="parTrans" cxnId="{52C69780-E738-43C0-BDD6-E4509671426C}">
      <dgm:prSet/>
      <dgm:spPr/>
      <dgm:t>
        <a:bodyPr/>
        <a:lstStyle/>
        <a:p>
          <a:endParaRPr lang="fr-FR" dirty="0"/>
        </a:p>
      </dgm:t>
    </dgm:pt>
    <dgm:pt modelId="{B9E35A8C-FF92-4FA6-85EE-19A189E8F653}" type="sibTrans" cxnId="{52C69780-E738-43C0-BDD6-E4509671426C}">
      <dgm:prSet/>
      <dgm:spPr/>
      <dgm:t>
        <a:bodyPr/>
        <a:lstStyle/>
        <a:p>
          <a:endParaRPr lang="fr-FR"/>
        </a:p>
      </dgm:t>
    </dgm:pt>
    <dgm:pt modelId="{09E78AFE-56BD-418A-B249-6F7EB5CEA063}" type="pres">
      <dgm:prSet presAssocID="{CCB465D9-44E6-4799-8602-020DEE2F236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7F67256E-EB00-446C-BE8E-7C7FAF105750}" type="pres">
      <dgm:prSet presAssocID="{94E3AFFE-4618-4F7E-AA9F-085F522F0807}" presName="root" presStyleCnt="0"/>
      <dgm:spPr/>
    </dgm:pt>
    <dgm:pt modelId="{F0A10190-065E-4AD0-BBD9-61B608646930}" type="pres">
      <dgm:prSet presAssocID="{94E3AFFE-4618-4F7E-AA9F-085F522F0807}" presName="rootComposite" presStyleCnt="0"/>
      <dgm:spPr/>
    </dgm:pt>
    <dgm:pt modelId="{0C1ECF54-8CA0-42D4-9243-8591D1E21628}" type="pres">
      <dgm:prSet presAssocID="{94E3AFFE-4618-4F7E-AA9F-085F522F0807}" presName="rootText" presStyleLbl="node1" presStyleIdx="0" presStyleCnt="2"/>
      <dgm:spPr/>
      <dgm:t>
        <a:bodyPr/>
        <a:lstStyle/>
        <a:p>
          <a:endParaRPr lang="fr-FR"/>
        </a:p>
      </dgm:t>
    </dgm:pt>
    <dgm:pt modelId="{6258101C-BF18-4572-B1E6-25485D19FA27}" type="pres">
      <dgm:prSet presAssocID="{94E3AFFE-4618-4F7E-AA9F-085F522F0807}" presName="rootConnector" presStyleLbl="node1" presStyleIdx="0" presStyleCnt="2"/>
      <dgm:spPr/>
      <dgm:t>
        <a:bodyPr/>
        <a:lstStyle/>
        <a:p>
          <a:pPr rtl="1"/>
          <a:endParaRPr lang="ar-SA"/>
        </a:p>
      </dgm:t>
    </dgm:pt>
    <dgm:pt modelId="{2CEAE7DA-A7DF-4231-9E8F-97A782FF9A6B}" type="pres">
      <dgm:prSet presAssocID="{94E3AFFE-4618-4F7E-AA9F-085F522F0807}" presName="childShape" presStyleCnt="0"/>
      <dgm:spPr/>
    </dgm:pt>
    <dgm:pt modelId="{C4580ABB-070B-445C-968E-F77EB13071D9}" type="pres">
      <dgm:prSet presAssocID="{AF16E8A5-D2DE-4A13-887B-09C857F56038}" presName="Name13" presStyleLbl="parChTrans1D2" presStyleIdx="0" presStyleCnt="4"/>
      <dgm:spPr/>
      <dgm:t>
        <a:bodyPr/>
        <a:lstStyle/>
        <a:p>
          <a:pPr rtl="1"/>
          <a:endParaRPr lang="ar-SA"/>
        </a:p>
      </dgm:t>
    </dgm:pt>
    <dgm:pt modelId="{036DFC7B-E567-42C7-AB1D-C8A21EF6315D}" type="pres">
      <dgm:prSet presAssocID="{E99C0A39-BA3B-4E16-BCA8-22F28E7773F8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648EB29-B7A5-4E6E-AAC2-1624BED5D6CF}" type="pres">
      <dgm:prSet presAssocID="{B6D6E59A-5758-4F5B-9BBD-F71A0E569081}" presName="Name13" presStyleLbl="parChTrans1D2" presStyleIdx="1" presStyleCnt="4"/>
      <dgm:spPr/>
      <dgm:t>
        <a:bodyPr/>
        <a:lstStyle/>
        <a:p>
          <a:pPr rtl="1"/>
          <a:endParaRPr lang="ar-SA"/>
        </a:p>
      </dgm:t>
    </dgm:pt>
    <dgm:pt modelId="{CD5D2F50-7A0A-49BE-9819-9B907CA92A32}" type="pres">
      <dgm:prSet presAssocID="{73A4A332-B9BE-43B1-A410-3E6798E1E8BC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F9C9CC-DBFA-4696-8EBB-4B26B5409F6D}" type="pres">
      <dgm:prSet presAssocID="{2C344B14-313A-49F2-B5EC-EC6FCC818E06}" presName="root" presStyleCnt="0"/>
      <dgm:spPr/>
    </dgm:pt>
    <dgm:pt modelId="{AFA3409B-D0E0-424E-B22C-52B8C8C544F7}" type="pres">
      <dgm:prSet presAssocID="{2C344B14-313A-49F2-B5EC-EC6FCC818E06}" presName="rootComposite" presStyleCnt="0"/>
      <dgm:spPr/>
    </dgm:pt>
    <dgm:pt modelId="{3AA1FCE6-8770-4E9A-99FF-585581FE00AE}" type="pres">
      <dgm:prSet presAssocID="{2C344B14-313A-49F2-B5EC-EC6FCC818E06}" presName="rootText" presStyleLbl="node1" presStyleIdx="1" presStyleCnt="2"/>
      <dgm:spPr/>
      <dgm:t>
        <a:bodyPr/>
        <a:lstStyle/>
        <a:p>
          <a:pPr rtl="1"/>
          <a:endParaRPr lang="ar-SA"/>
        </a:p>
      </dgm:t>
    </dgm:pt>
    <dgm:pt modelId="{77F1CED6-5147-4335-88DD-1078052E4E69}" type="pres">
      <dgm:prSet presAssocID="{2C344B14-313A-49F2-B5EC-EC6FCC818E06}" presName="rootConnector" presStyleLbl="node1" presStyleIdx="1" presStyleCnt="2"/>
      <dgm:spPr/>
      <dgm:t>
        <a:bodyPr/>
        <a:lstStyle/>
        <a:p>
          <a:pPr rtl="1"/>
          <a:endParaRPr lang="ar-SA"/>
        </a:p>
      </dgm:t>
    </dgm:pt>
    <dgm:pt modelId="{A357516E-E7C9-45B0-8381-ABFFC5037EC7}" type="pres">
      <dgm:prSet presAssocID="{2C344B14-313A-49F2-B5EC-EC6FCC818E06}" presName="childShape" presStyleCnt="0"/>
      <dgm:spPr/>
    </dgm:pt>
    <dgm:pt modelId="{EF1F919A-6C6C-45B8-9684-C4DBD52A6E92}" type="pres">
      <dgm:prSet presAssocID="{3D5F45C6-BB94-4448-A6B0-893C68C3C3C8}" presName="Name13" presStyleLbl="parChTrans1D2" presStyleIdx="2" presStyleCnt="4"/>
      <dgm:spPr/>
      <dgm:t>
        <a:bodyPr/>
        <a:lstStyle/>
        <a:p>
          <a:pPr rtl="1"/>
          <a:endParaRPr lang="ar-SA"/>
        </a:p>
      </dgm:t>
    </dgm:pt>
    <dgm:pt modelId="{FF875EDF-D0EC-43A0-AB0E-AC54087E553A}" type="pres">
      <dgm:prSet presAssocID="{0609B9E8-DB80-487B-AE27-DA8905E31419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9ADA667-93A8-432F-B80B-5B498567184F}" type="pres">
      <dgm:prSet presAssocID="{C051003B-F133-4CA6-8FBD-21F8FE80566F}" presName="Name13" presStyleLbl="parChTrans1D2" presStyleIdx="3" presStyleCnt="4"/>
      <dgm:spPr/>
      <dgm:t>
        <a:bodyPr/>
        <a:lstStyle/>
        <a:p>
          <a:pPr rtl="1"/>
          <a:endParaRPr lang="ar-SA"/>
        </a:p>
      </dgm:t>
    </dgm:pt>
    <dgm:pt modelId="{7A49B93F-EFC6-4DE4-A745-F3CB3742FF54}" type="pres">
      <dgm:prSet presAssocID="{2F05A93F-1DCE-4085-B80F-BBEDA249EE45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FF6DA897-5F49-4BDD-BA93-0CC2C773C5B2}" srcId="{CCB465D9-44E6-4799-8602-020DEE2F2361}" destId="{2C344B14-313A-49F2-B5EC-EC6FCC818E06}" srcOrd="1" destOrd="0" parTransId="{BE7AAE9D-F6C5-436A-8861-693875AF0F0A}" sibTransId="{324202B6-CF47-40BD-9E36-31E97C1B3CA6}"/>
    <dgm:cxn modelId="{FF28E5D8-850D-42AB-BCA0-CAA7F88E1B3D}" type="presOf" srcId="{2C344B14-313A-49F2-B5EC-EC6FCC818E06}" destId="{3AA1FCE6-8770-4E9A-99FF-585581FE00AE}" srcOrd="0" destOrd="0" presId="urn:microsoft.com/office/officeart/2005/8/layout/hierarchy3"/>
    <dgm:cxn modelId="{8022F6DB-7F03-46C6-88BD-87530CF357E5}" srcId="{94E3AFFE-4618-4F7E-AA9F-085F522F0807}" destId="{E99C0A39-BA3B-4E16-BCA8-22F28E7773F8}" srcOrd="0" destOrd="0" parTransId="{AF16E8A5-D2DE-4A13-887B-09C857F56038}" sibTransId="{FAAA8EB7-E54F-4527-A8CC-35A2FB8958F9}"/>
    <dgm:cxn modelId="{88280606-648D-4296-BDF1-EB8AC791D502}" type="presOf" srcId="{CCB465D9-44E6-4799-8602-020DEE2F2361}" destId="{09E78AFE-56BD-418A-B249-6F7EB5CEA063}" srcOrd="0" destOrd="0" presId="urn:microsoft.com/office/officeart/2005/8/layout/hierarchy3"/>
    <dgm:cxn modelId="{D434AFFC-6870-4F5C-80C2-6DE12BD6A633}" type="presOf" srcId="{73A4A332-B9BE-43B1-A410-3E6798E1E8BC}" destId="{CD5D2F50-7A0A-49BE-9819-9B907CA92A32}" srcOrd="0" destOrd="0" presId="urn:microsoft.com/office/officeart/2005/8/layout/hierarchy3"/>
    <dgm:cxn modelId="{29708787-A471-405F-BC48-4B52347AE2F4}" srcId="{CCB465D9-44E6-4799-8602-020DEE2F2361}" destId="{94E3AFFE-4618-4F7E-AA9F-085F522F0807}" srcOrd="0" destOrd="0" parTransId="{250E27EA-58A8-49A0-AB7F-F172D3CCE3A6}" sibTransId="{5B5D7360-01F9-486A-92AA-46C2E55505E0}"/>
    <dgm:cxn modelId="{6DF045EA-F3FD-464D-A67C-75A9BF5AB038}" type="presOf" srcId="{3D5F45C6-BB94-4448-A6B0-893C68C3C3C8}" destId="{EF1F919A-6C6C-45B8-9684-C4DBD52A6E92}" srcOrd="0" destOrd="0" presId="urn:microsoft.com/office/officeart/2005/8/layout/hierarchy3"/>
    <dgm:cxn modelId="{1859A8A7-C2A3-4454-AA27-B76E80EF963E}" type="presOf" srcId="{E99C0A39-BA3B-4E16-BCA8-22F28E7773F8}" destId="{036DFC7B-E567-42C7-AB1D-C8A21EF6315D}" srcOrd="0" destOrd="0" presId="urn:microsoft.com/office/officeart/2005/8/layout/hierarchy3"/>
    <dgm:cxn modelId="{4FF24073-AFC3-4340-96D0-4022658DFBD9}" type="presOf" srcId="{2C344B14-313A-49F2-B5EC-EC6FCC818E06}" destId="{77F1CED6-5147-4335-88DD-1078052E4E69}" srcOrd="1" destOrd="0" presId="urn:microsoft.com/office/officeart/2005/8/layout/hierarchy3"/>
    <dgm:cxn modelId="{D0506A61-926A-49CD-927F-92D447F838F1}" srcId="{94E3AFFE-4618-4F7E-AA9F-085F522F0807}" destId="{73A4A332-B9BE-43B1-A410-3E6798E1E8BC}" srcOrd="1" destOrd="0" parTransId="{B6D6E59A-5758-4F5B-9BBD-F71A0E569081}" sibTransId="{F53625FE-9A39-475F-B55F-CE427E062190}"/>
    <dgm:cxn modelId="{CEC04B6B-8C26-4F1B-B836-B3CEEE99A41D}" type="presOf" srcId="{C051003B-F133-4CA6-8FBD-21F8FE80566F}" destId="{C9ADA667-93A8-432F-B80B-5B498567184F}" srcOrd="0" destOrd="0" presId="urn:microsoft.com/office/officeart/2005/8/layout/hierarchy3"/>
    <dgm:cxn modelId="{8C742A24-DCEA-4694-9AB8-93C6E4ACFA7E}" type="presOf" srcId="{0609B9E8-DB80-487B-AE27-DA8905E31419}" destId="{FF875EDF-D0EC-43A0-AB0E-AC54087E553A}" srcOrd="0" destOrd="0" presId="urn:microsoft.com/office/officeart/2005/8/layout/hierarchy3"/>
    <dgm:cxn modelId="{6CEB93BA-9688-4AF9-84D5-2C6E13003241}" type="presOf" srcId="{2F05A93F-1DCE-4085-B80F-BBEDA249EE45}" destId="{7A49B93F-EFC6-4DE4-A745-F3CB3742FF54}" srcOrd="0" destOrd="0" presId="urn:microsoft.com/office/officeart/2005/8/layout/hierarchy3"/>
    <dgm:cxn modelId="{2C0798DE-FD1F-4783-B781-F5F9CDD4AB6E}" srcId="{2C344B14-313A-49F2-B5EC-EC6FCC818E06}" destId="{0609B9E8-DB80-487B-AE27-DA8905E31419}" srcOrd="0" destOrd="0" parTransId="{3D5F45C6-BB94-4448-A6B0-893C68C3C3C8}" sibTransId="{7AABDAC0-70A1-4BCA-8114-DC88E402315E}"/>
    <dgm:cxn modelId="{2C5AFF50-BE27-413E-B0C7-347452A4A374}" type="presOf" srcId="{94E3AFFE-4618-4F7E-AA9F-085F522F0807}" destId="{0C1ECF54-8CA0-42D4-9243-8591D1E21628}" srcOrd="0" destOrd="0" presId="urn:microsoft.com/office/officeart/2005/8/layout/hierarchy3"/>
    <dgm:cxn modelId="{52C69780-E738-43C0-BDD6-E4509671426C}" srcId="{2C344B14-313A-49F2-B5EC-EC6FCC818E06}" destId="{2F05A93F-1DCE-4085-B80F-BBEDA249EE45}" srcOrd="1" destOrd="0" parTransId="{C051003B-F133-4CA6-8FBD-21F8FE80566F}" sibTransId="{B9E35A8C-FF92-4FA6-85EE-19A189E8F653}"/>
    <dgm:cxn modelId="{C629B58F-85D7-4C78-93CD-F8D68DEE224B}" type="presOf" srcId="{B6D6E59A-5758-4F5B-9BBD-F71A0E569081}" destId="{6648EB29-B7A5-4E6E-AAC2-1624BED5D6CF}" srcOrd="0" destOrd="0" presId="urn:microsoft.com/office/officeart/2005/8/layout/hierarchy3"/>
    <dgm:cxn modelId="{120564D9-6033-4D86-BF3B-E0F3B7A710B8}" type="presOf" srcId="{AF16E8A5-D2DE-4A13-887B-09C857F56038}" destId="{C4580ABB-070B-445C-968E-F77EB13071D9}" srcOrd="0" destOrd="0" presId="urn:microsoft.com/office/officeart/2005/8/layout/hierarchy3"/>
    <dgm:cxn modelId="{C22980CC-8AAB-4DD9-A9D2-163A948E33C5}" type="presOf" srcId="{94E3AFFE-4618-4F7E-AA9F-085F522F0807}" destId="{6258101C-BF18-4572-B1E6-25485D19FA27}" srcOrd="1" destOrd="0" presId="urn:microsoft.com/office/officeart/2005/8/layout/hierarchy3"/>
    <dgm:cxn modelId="{92DDF62B-8A18-4E65-BF0A-5CBA96F219FC}" type="presParOf" srcId="{09E78AFE-56BD-418A-B249-6F7EB5CEA063}" destId="{7F67256E-EB00-446C-BE8E-7C7FAF105750}" srcOrd="0" destOrd="0" presId="urn:microsoft.com/office/officeart/2005/8/layout/hierarchy3"/>
    <dgm:cxn modelId="{DA7CD47C-A62D-40C8-9505-5FB8C946B367}" type="presParOf" srcId="{7F67256E-EB00-446C-BE8E-7C7FAF105750}" destId="{F0A10190-065E-4AD0-BBD9-61B608646930}" srcOrd="0" destOrd="0" presId="urn:microsoft.com/office/officeart/2005/8/layout/hierarchy3"/>
    <dgm:cxn modelId="{C4A44FFC-3134-487F-8301-A3C759F90D81}" type="presParOf" srcId="{F0A10190-065E-4AD0-BBD9-61B608646930}" destId="{0C1ECF54-8CA0-42D4-9243-8591D1E21628}" srcOrd="0" destOrd="0" presId="urn:microsoft.com/office/officeart/2005/8/layout/hierarchy3"/>
    <dgm:cxn modelId="{F1108BDD-D29B-41D0-861E-DFC56FB19D29}" type="presParOf" srcId="{F0A10190-065E-4AD0-BBD9-61B608646930}" destId="{6258101C-BF18-4572-B1E6-25485D19FA27}" srcOrd="1" destOrd="0" presId="urn:microsoft.com/office/officeart/2005/8/layout/hierarchy3"/>
    <dgm:cxn modelId="{FCAAB154-EDA2-482C-ACB2-AB2F8B12943D}" type="presParOf" srcId="{7F67256E-EB00-446C-BE8E-7C7FAF105750}" destId="{2CEAE7DA-A7DF-4231-9E8F-97A782FF9A6B}" srcOrd="1" destOrd="0" presId="urn:microsoft.com/office/officeart/2005/8/layout/hierarchy3"/>
    <dgm:cxn modelId="{64EFF9DE-2489-4CDD-B00B-EB2E4FBCD6F0}" type="presParOf" srcId="{2CEAE7DA-A7DF-4231-9E8F-97A782FF9A6B}" destId="{C4580ABB-070B-445C-968E-F77EB13071D9}" srcOrd="0" destOrd="0" presId="urn:microsoft.com/office/officeart/2005/8/layout/hierarchy3"/>
    <dgm:cxn modelId="{59872A51-B0C3-419F-B761-593770AAC9E8}" type="presParOf" srcId="{2CEAE7DA-A7DF-4231-9E8F-97A782FF9A6B}" destId="{036DFC7B-E567-42C7-AB1D-C8A21EF6315D}" srcOrd="1" destOrd="0" presId="urn:microsoft.com/office/officeart/2005/8/layout/hierarchy3"/>
    <dgm:cxn modelId="{48EFE89F-ABB9-4E00-B8DB-78A79D31BF81}" type="presParOf" srcId="{2CEAE7DA-A7DF-4231-9E8F-97A782FF9A6B}" destId="{6648EB29-B7A5-4E6E-AAC2-1624BED5D6CF}" srcOrd="2" destOrd="0" presId="urn:microsoft.com/office/officeart/2005/8/layout/hierarchy3"/>
    <dgm:cxn modelId="{2E8D07D1-2E14-4883-8D44-1737F21F56D5}" type="presParOf" srcId="{2CEAE7DA-A7DF-4231-9E8F-97A782FF9A6B}" destId="{CD5D2F50-7A0A-49BE-9819-9B907CA92A32}" srcOrd="3" destOrd="0" presId="urn:microsoft.com/office/officeart/2005/8/layout/hierarchy3"/>
    <dgm:cxn modelId="{5BCEB4DD-E982-43DD-BC84-5816FBC4D9D9}" type="presParOf" srcId="{09E78AFE-56BD-418A-B249-6F7EB5CEA063}" destId="{4CF9C9CC-DBFA-4696-8EBB-4B26B5409F6D}" srcOrd="1" destOrd="0" presId="urn:microsoft.com/office/officeart/2005/8/layout/hierarchy3"/>
    <dgm:cxn modelId="{8C238C43-2876-4117-A4E7-55EE7C066886}" type="presParOf" srcId="{4CF9C9CC-DBFA-4696-8EBB-4B26B5409F6D}" destId="{AFA3409B-D0E0-424E-B22C-52B8C8C544F7}" srcOrd="0" destOrd="0" presId="urn:microsoft.com/office/officeart/2005/8/layout/hierarchy3"/>
    <dgm:cxn modelId="{7DFA1378-F882-4100-8BA2-268695033AF7}" type="presParOf" srcId="{AFA3409B-D0E0-424E-B22C-52B8C8C544F7}" destId="{3AA1FCE6-8770-4E9A-99FF-585581FE00AE}" srcOrd="0" destOrd="0" presId="urn:microsoft.com/office/officeart/2005/8/layout/hierarchy3"/>
    <dgm:cxn modelId="{323CF95E-D1C1-4117-BC68-D8C5F3DF3C03}" type="presParOf" srcId="{AFA3409B-D0E0-424E-B22C-52B8C8C544F7}" destId="{77F1CED6-5147-4335-88DD-1078052E4E69}" srcOrd="1" destOrd="0" presId="urn:microsoft.com/office/officeart/2005/8/layout/hierarchy3"/>
    <dgm:cxn modelId="{93C07F3A-7DC8-4248-8291-E8E1171C9EE7}" type="presParOf" srcId="{4CF9C9CC-DBFA-4696-8EBB-4B26B5409F6D}" destId="{A357516E-E7C9-45B0-8381-ABFFC5037EC7}" srcOrd="1" destOrd="0" presId="urn:microsoft.com/office/officeart/2005/8/layout/hierarchy3"/>
    <dgm:cxn modelId="{47DA1FFB-83E5-4C7D-8578-A6227869C308}" type="presParOf" srcId="{A357516E-E7C9-45B0-8381-ABFFC5037EC7}" destId="{EF1F919A-6C6C-45B8-9684-C4DBD52A6E92}" srcOrd="0" destOrd="0" presId="urn:microsoft.com/office/officeart/2005/8/layout/hierarchy3"/>
    <dgm:cxn modelId="{E1DB3EE3-BF22-44F0-A4DD-43165874C682}" type="presParOf" srcId="{A357516E-E7C9-45B0-8381-ABFFC5037EC7}" destId="{FF875EDF-D0EC-43A0-AB0E-AC54087E553A}" srcOrd="1" destOrd="0" presId="urn:microsoft.com/office/officeart/2005/8/layout/hierarchy3"/>
    <dgm:cxn modelId="{79D00937-F192-422D-BDF5-8BAB412D993D}" type="presParOf" srcId="{A357516E-E7C9-45B0-8381-ABFFC5037EC7}" destId="{C9ADA667-93A8-432F-B80B-5B498567184F}" srcOrd="2" destOrd="0" presId="urn:microsoft.com/office/officeart/2005/8/layout/hierarchy3"/>
    <dgm:cxn modelId="{1D8E7212-9844-4896-AB34-9CFF4DD3A9C4}" type="presParOf" srcId="{A357516E-E7C9-45B0-8381-ABFFC5037EC7}" destId="{7A49B93F-EFC6-4DE4-A745-F3CB3742FF54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CB465D9-44E6-4799-8602-020DEE2F2361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4E3AFFE-4618-4F7E-AA9F-085F522F0807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المصادر التفسيرية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50E27EA-58A8-49A0-AB7F-F172D3CCE3A6}" type="parTrans" cxnId="{29708787-A471-405F-BC48-4B52347AE2F4}">
      <dgm:prSet/>
      <dgm:spPr/>
      <dgm:t>
        <a:bodyPr/>
        <a:lstStyle/>
        <a:p>
          <a:endParaRPr lang="fr-FR"/>
        </a:p>
      </dgm:t>
    </dgm:pt>
    <dgm:pt modelId="{5B5D7360-01F9-486A-92AA-46C2E55505E0}" type="sibTrans" cxnId="{29708787-A471-405F-BC48-4B52347AE2F4}">
      <dgm:prSet/>
      <dgm:spPr/>
      <dgm:t>
        <a:bodyPr/>
        <a:lstStyle/>
        <a:p>
          <a:endParaRPr lang="fr-FR"/>
        </a:p>
      </dgm:t>
    </dgm:pt>
    <dgm:pt modelId="{E99C0A39-BA3B-4E16-BCA8-22F28E7773F8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الفقه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F16E8A5-D2DE-4A13-887B-09C857F56038}" type="parTrans" cxnId="{8022F6DB-7F03-46C6-88BD-87530CF357E5}">
      <dgm:prSet/>
      <dgm:spPr/>
      <dgm:t>
        <a:bodyPr/>
        <a:lstStyle/>
        <a:p>
          <a:endParaRPr lang="fr-FR" dirty="0"/>
        </a:p>
      </dgm:t>
    </dgm:pt>
    <dgm:pt modelId="{FAAA8EB7-E54F-4527-A8CC-35A2FB8958F9}" type="sibTrans" cxnId="{8022F6DB-7F03-46C6-88BD-87530CF357E5}">
      <dgm:prSet/>
      <dgm:spPr/>
      <dgm:t>
        <a:bodyPr/>
        <a:lstStyle/>
        <a:p>
          <a:endParaRPr lang="fr-FR"/>
        </a:p>
      </dgm:t>
    </dgm:pt>
    <dgm:pt modelId="{73A4A332-B9BE-43B1-A410-3E6798E1E8B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القضاء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6D6E59A-5758-4F5B-9BBD-F71A0E569081}" type="parTrans" cxnId="{D0506A61-926A-49CD-927F-92D447F838F1}">
      <dgm:prSet/>
      <dgm:spPr/>
      <dgm:t>
        <a:bodyPr/>
        <a:lstStyle/>
        <a:p>
          <a:endParaRPr lang="fr-FR" dirty="0"/>
        </a:p>
      </dgm:t>
    </dgm:pt>
    <dgm:pt modelId="{F53625FE-9A39-475F-B55F-CE427E062190}" type="sibTrans" cxnId="{D0506A61-926A-49CD-927F-92D447F838F1}">
      <dgm:prSet/>
      <dgm:spPr/>
      <dgm:t>
        <a:bodyPr/>
        <a:lstStyle/>
        <a:p>
          <a:endParaRPr lang="fr-FR"/>
        </a:p>
      </dgm:t>
    </dgm:pt>
    <dgm:pt modelId="{2C344B14-313A-49F2-B5EC-EC6FCC818E06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المصادر الأصلية 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E7AAE9D-F6C5-436A-8861-693875AF0F0A}" type="parTrans" cxnId="{FF6DA897-5F49-4BDD-BA93-0CC2C773C5B2}">
      <dgm:prSet/>
      <dgm:spPr/>
      <dgm:t>
        <a:bodyPr/>
        <a:lstStyle/>
        <a:p>
          <a:endParaRPr lang="fr-FR"/>
        </a:p>
      </dgm:t>
    </dgm:pt>
    <dgm:pt modelId="{324202B6-CF47-40BD-9E36-31E97C1B3CA6}" type="sibTrans" cxnId="{FF6DA897-5F49-4BDD-BA93-0CC2C773C5B2}">
      <dgm:prSet/>
      <dgm:spPr/>
      <dgm:t>
        <a:bodyPr/>
        <a:lstStyle/>
        <a:p>
          <a:endParaRPr lang="fr-FR"/>
        </a:p>
      </dgm:t>
    </dgm:pt>
    <dgm:pt modelId="{0609B9E8-DB80-487B-AE27-DA8905E31419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التشريع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5F45C6-BB94-4448-A6B0-893C68C3C3C8}" type="parTrans" cxnId="{2C0798DE-FD1F-4783-B781-F5F9CDD4AB6E}">
      <dgm:prSet/>
      <dgm:spPr/>
      <dgm:t>
        <a:bodyPr/>
        <a:lstStyle/>
        <a:p>
          <a:endParaRPr lang="fr-FR" dirty="0"/>
        </a:p>
      </dgm:t>
    </dgm:pt>
    <dgm:pt modelId="{7AABDAC0-70A1-4BCA-8114-DC88E402315E}" type="sibTrans" cxnId="{2C0798DE-FD1F-4783-B781-F5F9CDD4AB6E}">
      <dgm:prSet/>
      <dgm:spPr/>
      <dgm:t>
        <a:bodyPr/>
        <a:lstStyle/>
        <a:p>
          <a:endParaRPr lang="fr-FR"/>
        </a:p>
      </dgm:t>
    </dgm:pt>
    <dgm:pt modelId="{2F05A93F-1DCE-4085-B80F-BBEDA249EE4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العرف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051003B-F133-4CA6-8FBD-21F8FE80566F}" type="parTrans" cxnId="{52C69780-E738-43C0-BDD6-E4509671426C}">
      <dgm:prSet/>
      <dgm:spPr/>
      <dgm:t>
        <a:bodyPr/>
        <a:lstStyle/>
        <a:p>
          <a:endParaRPr lang="fr-FR" dirty="0"/>
        </a:p>
      </dgm:t>
    </dgm:pt>
    <dgm:pt modelId="{B9E35A8C-FF92-4FA6-85EE-19A189E8F653}" type="sibTrans" cxnId="{52C69780-E738-43C0-BDD6-E4509671426C}">
      <dgm:prSet/>
      <dgm:spPr/>
      <dgm:t>
        <a:bodyPr/>
        <a:lstStyle/>
        <a:p>
          <a:endParaRPr lang="fr-FR"/>
        </a:p>
      </dgm:t>
    </dgm:pt>
    <dgm:pt modelId="{4173752F-BD5D-43BA-9915-8D3419B215D8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قواعد الشريعة الإسلامية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59294CA-5E09-4FD1-804D-9B537647D4C9}" type="parTrans" cxnId="{3A7DCDC3-CB02-4D75-80C7-90FA17A03BD3}">
      <dgm:prSet/>
      <dgm:spPr/>
      <dgm:t>
        <a:bodyPr/>
        <a:lstStyle/>
        <a:p>
          <a:endParaRPr lang="fr-FR" dirty="0"/>
        </a:p>
      </dgm:t>
    </dgm:pt>
    <dgm:pt modelId="{9D1C4AFE-769A-4E6C-BE58-EB6300CAC756}" type="sibTrans" cxnId="{3A7DCDC3-CB02-4D75-80C7-90FA17A03BD3}">
      <dgm:prSet/>
      <dgm:spPr/>
      <dgm:t>
        <a:bodyPr/>
        <a:lstStyle/>
        <a:p>
          <a:endParaRPr lang="fr-FR"/>
        </a:p>
      </dgm:t>
    </dgm:pt>
    <dgm:pt modelId="{FE32CC31-4AE7-4EF5-BC27-E80E3DA87E2B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مبادئ القانون الطبيعي وقواعد العدالة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8EAE42A-C069-4D5D-BB26-F82FFC383613}" type="parTrans" cxnId="{88B970B3-D33F-49C1-A7DD-850BDFBECD8D}">
      <dgm:prSet/>
      <dgm:spPr/>
      <dgm:t>
        <a:bodyPr/>
        <a:lstStyle/>
        <a:p>
          <a:endParaRPr lang="fr-FR" dirty="0"/>
        </a:p>
      </dgm:t>
    </dgm:pt>
    <dgm:pt modelId="{CBE0E128-9D4F-48DF-AF71-7CB82F2B21DC}" type="sibTrans" cxnId="{88B970B3-D33F-49C1-A7DD-850BDFBECD8D}">
      <dgm:prSet/>
      <dgm:spPr/>
      <dgm:t>
        <a:bodyPr/>
        <a:lstStyle/>
        <a:p>
          <a:endParaRPr lang="fr-FR"/>
        </a:p>
      </dgm:t>
    </dgm:pt>
    <dgm:pt modelId="{09E78AFE-56BD-418A-B249-6F7EB5CEA063}" type="pres">
      <dgm:prSet presAssocID="{CCB465D9-44E6-4799-8602-020DEE2F236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7F67256E-EB00-446C-BE8E-7C7FAF105750}" type="pres">
      <dgm:prSet presAssocID="{94E3AFFE-4618-4F7E-AA9F-085F522F0807}" presName="root" presStyleCnt="0"/>
      <dgm:spPr/>
    </dgm:pt>
    <dgm:pt modelId="{F0A10190-065E-4AD0-BBD9-61B608646930}" type="pres">
      <dgm:prSet presAssocID="{94E3AFFE-4618-4F7E-AA9F-085F522F0807}" presName="rootComposite" presStyleCnt="0"/>
      <dgm:spPr/>
    </dgm:pt>
    <dgm:pt modelId="{0C1ECF54-8CA0-42D4-9243-8591D1E21628}" type="pres">
      <dgm:prSet presAssocID="{94E3AFFE-4618-4F7E-AA9F-085F522F0807}" presName="rootText" presStyleLbl="node1" presStyleIdx="0" presStyleCnt="2"/>
      <dgm:spPr/>
      <dgm:t>
        <a:bodyPr/>
        <a:lstStyle/>
        <a:p>
          <a:endParaRPr lang="fr-FR"/>
        </a:p>
      </dgm:t>
    </dgm:pt>
    <dgm:pt modelId="{6258101C-BF18-4572-B1E6-25485D19FA27}" type="pres">
      <dgm:prSet presAssocID="{94E3AFFE-4618-4F7E-AA9F-085F522F0807}" presName="rootConnector" presStyleLbl="node1" presStyleIdx="0" presStyleCnt="2"/>
      <dgm:spPr/>
      <dgm:t>
        <a:bodyPr/>
        <a:lstStyle/>
        <a:p>
          <a:pPr rtl="1"/>
          <a:endParaRPr lang="ar-SA"/>
        </a:p>
      </dgm:t>
    </dgm:pt>
    <dgm:pt modelId="{2CEAE7DA-A7DF-4231-9E8F-97A782FF9A6B}" type="pres">
      <dgm:prSet presAssocID="{94E3AFFE-4618-4F7E-AA9F-085F522F0807}" presName="childShape" presStyleCnt="0"/>
      <dgm:spPr/>
    </dgm:pt>
    <dgm:pt modelId="{C4580ABB-070B-445C-968E-F77EB13071D9}" type="pres">
      <dgm:prSet presAssocID="{AF16E8A5-D2DE-4A13-887B-09C857F56038}" presName="Name13" presStyleLbl="parChTrans1D2" presStyleIdx="0" presStyleCnt="6"/>
      <dgm:spPr/>
      <dgm:t>
        <a:bodyPr/>
        <a:lstStyle/>
        <a:p>
          <a:pPr rtl="1"/>
          <a:endParaRPr lang="ar-SA"/>
        </a:p>
      </dgm:t>
    </dgm:pt>
    <dgm:pt modelId="{036DFC7B-E567-42C7-AB1D-C8A21EF6315D}" type="pres">
      <dgm:prSet presAssocID="{E99C0A39-BA3B-4E16-BCA8-22F28E7773F8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648EB29-B7A5-4E6E-AAC2-1624BED5D6CF}" type="pres">
      <dgm:prSet presAssocID="{B6D6E59A-5758-4F5B-9BBD-F71A0E569081}" presName="Name13" presStyleLbl="parChTrans1D2" presStyleIdx="1" presStyleCnt="6"/>
      <dgm:spPr/>
      <dgm:t>
        <a:bodyPr/>
        <a:lstStyle/>
        <a:p>
          <a:pPr rtl="1"/>
          <a:endParaRPr lang="ar-SA"/>
        </a:p>
      </dgm:t>
    </dgm:pt>
    <dgm:pt modelId="{CD5D2F50-7A0A-49BE-9819-9B907CA92A32}" type="pres">
      <dgm:prSet presAssocID="{73A4A332-B9BE-43B1-A410-3E6798E1E8BC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F9C9CC-DBFA-4696-8EBB-4B26B5409F6D}" type="pres">
      <dgm:prSet presAssocID="{2C344B14-313A-49F2-B5EC-EC6FCC818E06}" presName="root" presStyleCnt="0"/>
      <dgm:spPr/>
    </dgm:pt>
    <dgm:pt modelId="{AFA3409B-D0E0-424E-B22C-52B8C8C544F7}" type="pres">
      <dgm:prSet presAssocID="{2C344B14-313A-49F2-B5EC-EC6FCC818E06}" presName="rootComposite" presStyleCnt="0"/>
      <dgm:spPr/>
    </dgm:pt>
    <dgm:pt modelId="{3AA1FCE6-8770-4E9A-99FF-585581FE00AE}" type="pres">
      <dgm:prSet presAssocID="{2C344B14-313A-49F2-B5EC-EC6FCC818E06}" presName="rootText" presStyleLbl="node1" presStyleIdx="1" presStyleCnt="2"/>
      <dgm:spPr/>
      <dgm:t>
        <a:bodyPr/>
        <a:lstStyle/>
        <a:p>
          <a:pPr rtl="1"/>
          <a:endParaRPr lang="ar-SA"/>
        </a:p>
      </dgm:t>
    </dgm:pt>
    <dgm:pt modelId="{77F1CED6-5147-4335-88DD-1078052E4E69}" type="pres">
      <dgm:prSet presAssocID="{2C344B14-313A-49F2-B5EC-EC6FCC818E06}" presName="rootConnector" presStyleLbl="node1" presStyleIdx="1" presStyleCnt="2"/>
      <dgm:spPr/>
      <dgm:t>
        <a:bodyPr/>
        <a:lstStyle/>
        <a:p>
          <a:pPr rtl="1"/>
          <a:endParaRPr lang="ar-SA"/>
        </a:p>
      </dgm:t>
    </dgm:pt>
    <dgm:pt modelId="{A357516E-E7C9-45B0-8381-ABFFC5037EC7}" type="pres">
      <dgm:prSet presAssocID="{2C344B14-313A-49F2-B5EC-EC6FCC818E06}" presName="childShape" presStyleCnt="0"/>
      <dgm:spPr/>
    </dgm:pt>
    <dgm:pt modelId="{EF1F919A-6C6C-45B8-9684-C4DBD52A6E92}" type="pres">
      <dgm:prSet presAssocID="{3D5F45C6-BB94-4448-A6B0-893C68C3C3C8}" presName="Name13" presStyleLbl="parChTrans1D2" presStyleIdx="2" presStyleCnt="6"/>
      <dgm:spPr/>
      <dgm:t>
        <a:bodyPr/>
        <a:lstStyle/>
        <a:p>
          <a:pPr rtl="1"/>
          <a:endParaRPr lang="ar-SA"/>
        </a:p>
      </dgm:t>
    </dgm:pt>
    <dgm:pt modelId="{FF875EDF-D0EC-43A0-AB0E-AC54087E553A}" type="pres">
      <dgm:prSet presAssocID="{0609B9E8-DB80-487B-AE27-DA8905E31419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9ADA667-93A8-432F-B80B-5B498567184F}" type="pres">
      <dgm:prSet presAssocID="{C051003B-F133-4CA6-8FBD-21F8FE80566F}" presName="Name13" presStyleLbl="parChTrans1D2" presStyleIdx="3" presStyleCnt="6"/>
      <dgm:spPr/>
      <dgm:t>
        <a:bodyPr/>
        <a:lstStyle/>
        <a:p>
          <a:pPr rtl="1"/>
          <a:endParaRPr lang="ar-SA"/>
        </a:p>
      </dgm:t>
    </dgm:pt>
    <dgm:pt modelId="{7A49B93F-EFC6-4DE4-A745-F3CB3742FF54}" type="pres">
      <dgm:prSet presAssocID="{2F05A93F-1DCE-4085-B80F-BBEDA249EE45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3FEC392-8A9C-45F9-B991-303F4B6D65A5}" type="pres">
      <dgm:prSet presAssocID="{C59294CA-5E09-4FD1-804D-9B537647D4C9}" presName="Name13" presStyleLbl="parChTrans1D2" presStyleIdx="4" presStyleCnt="6"/>
      <dgm:spPr/>
      <dgm:t>
        <a:bodyPr/>
        <a:lstStyle/>
        <a:p>
          <a:pPr rtl="1"/>
          <a:endParaRPr lang="ar-SA"/>
        </a:p>
      </dgm:t>
    </dgm:pt>
    <dgm:pt modelId="{751C72FC-B123-476B-AF9D-596A4C4A2FA3}" type="pres">
      <dgm:prSet presAssocID="{4173752F-BD5D-43BA-9915-8D3419B215D8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1AE187D-7F92-400B-881F-B2A815B17F40}" type="pres">
      <dgm:prSet presAssocID="{28EAE42A-C069-4D5D-BB26-F82FFC383613}" presName="Name13" presStyleLbl="parChTrans1D2" presStyleIdx="5" presStyleCnt="6"/>
      <dgm:spPr/>
      <dgm:t>
        <a:bodyPr/>
        <a:lstStyle/>
        <a:p>
          <a:pPr rtl="1"/>
          <a:endParaRPr lang="ar-SA"/>
        </a:p>
      </dgm:t>
    </dgm:pt>
    <dgm:pt modelId="{5FF19E62-9811-44CC-94E5-C7B7EBC6626D}" type="pres">
      <dgm:prSet presAssocID="{FE32CC31-4AE7-4EF5-BC27-E80E3DA87E2B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3AFF851-5AFF-4D81-9FB7-21FED99001FC}" type="presOf" srcId="{C59294CA-5E09-4FD1-804D-9B537647D4C9}" destId="{F3FEC392-8A9C-45F9-B991-303F4B6D65A5}" srcOrd="0" destOrd="0" presId="urn:microsoft.com/office/officeart/2005/8/layout/hierarchy3"/>
    <dgm:cxn modelId="{297D875B-3BE5-47B4-8A03-4B23A63BBFA6}" type="presOf" srcId="{B6D6E59A-5758-4F5B-9BBD-F71A0E569081}" destId="{6648EB29-B7A5-4E6E-AAC2-1624BED5D6CF}" srcOrd="0" destOrd="0" presId="urn:microsoft.com/office/officeart/2005/8/layout/hierarchy3"/>
    <dgm:cxn modelId="{8D0152F1-918F-4A0D-A4CB-B69C0D8A362A}" type="presOf" srcId="{3D5F45C6-BB94-4448-A6B0-893C68C3C3C8}" destId="{EF1F919A-6C6C-45B8-9684-C4DBD52A6E92}" srcOrd="0" destOrd="0" presId="urn:microsoft.com/office/officeart/2005/8/layout/hierarchy3"/>
    <dgm:cxn modelId="{D0506A61-926A-49CD-927F-92D447F838F1}" srcId="{94E3AFFE-4618-4F7E-AA9F-085F522F0807}" destId="{73A4A332-B9BE-43B1-A410-3E6798E1E8BC}" srcOrd="1" destOrd="0" parTransId="{B6D6E59A-5758-4F5B-9BBD-F71A0E569081}" sibTransId="{F53625FE-9A39-475F-B55F-CE427E062190}"/>
    <dgm:cxn modelId="{52C69780-E738-43C0-BDD6-E4509671426C}" srcId="{2C344B14-313A-49F2-B5EC-EC6FCC818E06}" destId="{2F05A93F-1DCE-4085-B80F-BBEDA249EE45}" srcOrd="1" destOrd="0" parTransId="{C051003B-F133-4CA6-8FBD-21F8FE80566F}" sibTransId="{B9E35A8C-FF92-4FA6-85EE-19A189E8F653}"/>
    <dgm:cxn modelId="{0B47DE10-A099-43A4-B738-97A9D9DE37B1}" type="presOf" srcId="{AF16E8A5-D2DE-4A13-887B-09C857F56038}" destId="{C4580ABB-070B-445C-968E-F77EB13071D9}" srcOrd="0" destOrd="0" presId="urn:microsoft.com/office/officeart/2005/8/layout/hierarchy3"/>
    <dgm:cxn modelId="{78731E91-08F0-4BAF-829A-D88200F1CB1A}" type="presOf" srcId="{73A4A332-B9BE-43B1-A410-3E6798E1E8BC}" destId="{CD5D2F50-7A0A-49BE-9819-9B907CA92A32}" srcOrd="0" destOrd="0" presId="urn:microsoft.com/office/officeart/2005/8/layout/hierarchy3"/>
    <dgm:cxn modelId="{4FDB9A29-585D-4660-B291-D835BF74D990}" type="presOf" srcId="{2C344B14-313A-49F2-B5EC-EC6FCC818E06}" destId="{77F1CED6-5147-4335-88DD-1078052E4E69}" srcOrd="1" destOrd="0" presId="urn:microsoft.com/office/officeart/2005/8/layout/hierarchy3"/>
    <dgm:cxn modelId="{8022F6DB-7F03-46C6-88BD-87530CF357E5}" srcId="{94E3AFFE-4618-4F7E-AA9F-085F522F0807}" destId="{E99C0A39-BA3B-4E16-BCA8-22F28E7773F8}" srcOrd="0" destOrd="0" parTransId="{AF16E8A5-D2DE-4A13-887B-09C857F56038}" sibTransId="{FAAA8EB7-E54F-4527-A8CC-35A2FB8958F9}"/>
    <dgm:cxn modelId="{10ACF111-2BC1-4A46-ABDE-5D4AA370C18F}" type="presOf" srcId="{FE32CC31-4AE7-4EF5-BC27-E80E3DA87E2B}" destId="{5FF19E62-9811-44CC-94E5-C7B7EBC6626D}" srcOrd="0" destOrd="0" presId="urn:microsoft.com/office/officeart/2005/8/layout/hierarchy3"/>
    <dgm:cxn modelId="{FCBD4BC4-438C-44CF-9244-41E0AA4C065F}" type="presOf" srcId="{4173752F-BD5D-43BA-9915-8D3419B215D8}" destId="{751C72FC-B123-476B-AF9D-596A4C4A2FA3}" srcOrd="0" destOrd="0" presId="urn:microsoft.com/office/officeart/2005/8/layout/hierarchy3"/>
    <dgm:cxn modelId="{D5F470B3-69A5-4302-AD13-B1748156846E}" type="presOf" srcId="{94E3AFFE-4618-4F7E-AA9F-085F522F0807}" destId="{0C1ECF54-8CA0-42D4-9243-8591D1E21628}" srcOrd="0" destOrd="0" presId="urn:microsoft.com/office/officeart/2005/8/layout/hierarchy3"/>
    <dgm:cxn modelId="{57E99992-1F6F-43AB-8EBB-C64F9FD8208D}" type="presOf" srcId="{94E3AFFE-4618-4F7E-AA9F-085F522F0807}" destId="{6258101C-BF18-4572-B1E6-25485D19FA27}" srcOrd="1" destOrd="0" presId="urn:microsoft.com/office/officeart/2005/8/layout/hierarchy3"/>
    <dgm:cxn modelId="{371C68AC-98DA-46EB-8B73-B61325734BBE}" type="presOf" srcId="{CCB465D9-44E6-4799-8602-020DEE2F2361}" destId="{09E78AFE-56BD-418A-B249-6F7EB5CEA063}" srcOrd="0" destOrd="0" presId="urn:microsoft.com/office/officeart/2005/8/layout/hierarchy3"/>
    <dgm:cxn modelId="{6DFFD44E-CE0F-44A8-95B1-0C6E0E97F4F9}" type="presOf" srcId="{E99C0A39-BA3B-4E16-BCA8-22F28E7773F8}" destId="{036DFC7B-E567-42C7-AB1D-C8A21EF6315D}" srcOrd="0" destOrd="0" presId="urn:microsoft.com/office/officeart/2005/8/layout/hierarchy3"/>
    <dgm:cxn modelId="{3A7DCDC3-CB02-4D75-80C7-90FA17A03BD3}" srcId="{2C344B14-313A-49F2-B5EC-EC6FCC818E06}" destId="{4173752F-BD5D-43BA-9915-8D3419B215D8}" srcOrd="2" destOrd="0" parTransId="{C59294CA-5E09-4FD1-804D-9B537647D4C9}" sibTransId="{9D1C4AFE-769A-4E6C-BE58-EB6300CAC756}"/>
    <dgm:cxn modelId="{EC8C9DC3-FDF3-4CAA-B6C5-43FFEAA433CA}" type="presOf" srcId="{2F05A93F-1DCE-4085-B80F-BBEDA249EE45}" destId="{7A49B93F-EFC6-4DE4-A745-F3CB3742FF54}" srcOrd="0" destOrd="0" presId="urn:microsoft.com/office/officeart/2005/8/layout/hierarchy3"/>
    <dgm:cxn modelId="{29708787-A471-405F-BC48-4B52347AE2F4}" srcId="{CCB465D9-44E6-4799-8602-020DEE2F2361}" destId="{94E3AFFE-4618-4F7E-AA9F-085F522F0807}" srcOrd="0" destOrd="0" parTransId="{250E27EA-58A8-49A0-AB7F-F172D3CCE3A6}" sibTransId="{5B5D7360-01F9-486A-92AA-46C2E55505E0}"/>
    <dgm:cxn modelId="{63F370D3-55F6-4AE5-A9BD-521EBA6C5534}" type="presOf" srcId="{2C344B14-313A-49F2-B5EC-EC6FCC818E06}" destId="{3AA1FCE6-8770-4E9A-99FF-585581FE00AE}" srcOrd="0" destOrd="0" presId="urn:microsoft.com/office/officeart/2005/8/layout/hierarchy3"/>
    <dgm:cxn modelId="{FF6DA897-5F49-4BDD-BA93-0CC2C773C5B2}" srcId="{CCB465D9-44E6-4799-8602-020DEE2F2361}" destId="{2C344B14-313A-49F2-B5EC-EC6FCC818E06}" srcOrd="1" destOrd="0" parTransId="{BE7AAE9D-F6C5-436A-8861-693875AF0F0A}" sibTransId="{324202B6-CF47-40BD-9E36-31E97C1B3CA6}"/>
    <dgm:cxn modelId="{B456D01A-5444-43D4-87B7-FFC7A71219B0}" type="presOf" srcId="{0609B9E8-DB80-487B-AE27-DA8905E31419}" destId="{FF875EDF-D0EC-43A0-AB0E-AC54087E553A}" srcOrd="0" destOrd="0" presId="urn:microsoft.com/office/officeart/2005/8/layout/hierarchy3"/>
    <dgm:cxn modelId="{2C0798DE-FD1F-4783-B781-F5F9CDD4AB6E}" srcId="{2C344B14-313A-49F2-B5EC-EC6FCC818E06}" destId="{0609B9E8-DB80-487B-AE27-DA8905E31419}" srcOrd="0" destOrd="0" parTransId="{3D5F45C6-BB94-4448-A6B0-893C68C3C3C8}" sibTransId="{7AABDAC0-70A1-4BCA-8114-DC88E402315E}"/>
    <dgm:cxn modelId="{08FBEB67-2EDB-4661-80CB-97CF46E91B45}" type="presOf" srcId="{28EAE42A-C069-4D5D-BB26-F82FFC383613}" destId="{21AE187D-7F92-400B-881F-B2A815B17F40}" srcOrd="0" destOrd="0" presId="urn:microsoft.com/office/officeart/2005/8/layout/hierarchy3"/>
    <dgm:cxn modelId="{88B970B3-D33F-49C1-A7DD-850BDFBECD8D}" srcId="{2C344B14-313A-49F2-B5EC-EC6FCC818E06}" destId="{FE32CC31-4AE7-4EF5-BC27-E80E3DA87E2B}" srcOrd="3" destOrd="0" parTransId="{28EAE42A-C069-4D5D-BB26-F82FFC383613}" sibTransId="{CBE0E128-9D4F-48DF-AF71-7CB82F2B21DC}"/>
    <dgm:cxn modelId="{8B3316C0-A7DC-4BA3-A611-54564651D8E4}" type="presOf" srcId="{C051003B-F133-4CA6-8FBD-21F8FE80566F}" destId="{C9ADA667-93A8-432F-B80B-5B498567184F}" srcOrd="0" destOrd="0" presId="urn:microsoft.com/office/officeart/2005/8/layout/hierarchy3"/>
    <dgm:cxn modelId="{C2D340C7-E44F-4E66-A7A7-0914E20F42C9}" type="presParOf" srcId="{09E78AFE-56BD-418A-B249-6F7EB5CEA063}" destId="{7F67256E-EB00-446C-BE8E-7C7FAF105750}" srcOrd="0" destOrd="0" presId="urn:microsoft.com/office/officeart/2005/8/layout/hierarchy3"/>
    <dgm:cxn modelId="{5D91CF18-5CC0-4701-8F5A-EEC190A596DB}" type="presParOf" srcId="{7F67256E-EB00-446C-BE8E-7C7FAF105750}" destId="{F0A10190-065E-4AD0-BBD9-61B608646930}" srcOrd="0" destOrd="0" presId="urn:microsoft.com/office/officeart/2005/8/layout/hierarchy3"/>
    <dgm:cxn modelId="{88F22ED6-7615-471D-9CAE-995E0F237612}" type="presParOf" srcId="{F0A10190-065E-4AD0-BBD9-61B608646930}" destId="{0C1ECF54-8CA0-42D4-9243-8591D1E21628}" srcOrd="0" destOrd="0" presId="urn:microsoft.com/office/officeart/2005/8/layout/hierarchy3"/>
    <dgm:cxn modelId="{3F3643A2-995A-43E0-A0CC-D61608A3D773}" type="presParOf" srcId="{F0A10190-065E-4AD0-BBD9-61B608646930}" destId="{6258101C-BF18-4572-B1E6-25485D19FA27}" srcOrd="1" destOrd="0" presId="urn:microsoft.com/office/officeart/2005/8/layout/hierarchy3"/>
    <dgm:cxn modelId="{96F59A33-8C58-4014-96F0-DAEC4C7FCC51}" type="presParOf" srcId="{7F67256E-EB00-446C-BE8E-7C7FAF105750}" destId="{2CEAE7DA-A7DF-4231-9E8F-97A782FF9A6B}" srcOrd="1" destOrd="0" presId="urn:microsoft.com/office/officeart/2005/8/layout/hierarchy3"/>
    <dgm:cxn modelId="{556DE8F3-5CCC-4767-ACAE-1D99EF95A686}" type="presParOf" srcId="{2CEAE7DA-A7DF-4231-9E8F-97A782FF9A6B}" destId="{C4580ABB-070B-445C-968E-F77EB13071D9}" srcOrd="0" destOrd="0" presId="urn:microsoft.com/office/officeart/2005/8/layout/hierarchy3"/>
    <dgm:cxn modelId="{431946B1-8B4D-4435-A61A-75EAB6BBB529}" type="presParOf" srcId="{2CEAE7DA-A7DF-4231-9E8F-97A782FF9A6B}" destId="{036DFC7B-E567-42C7-AB1D-C8A21EF6315D}" srcOrd="1" destOrd="0" presId="urn:microsoft.com/office/officeart/2005/8/layout/hierarchy3"/>
    <dgm:cxn modelId="{24609D5C-2F6B-4324-B150-2EE82454ADF0}" type="presParOf" srcId="{2CEAE7DA-A7DF-4231-9E8F-97A782FF9A6B}" destId="{6648EB29-B7A5-4E6E-AAC2-1624BED5D6CF}" srcOrd="2" destOrd="0" presId="urn:microsoft.com/office/officeart/2005/8/layout/hierarchy3"/>
    <dgm:cxn modelId="{1AF77766-06BC-42FB-82C2-C93F2390645C}" type="presParOf" srcId="{2CEAE7DA-A7DF-4231-9E8F-97A782FF9A6B}" destId="{CD5D2F50-7A0A-49BE-9819-9B907CA92A32}" srcOrd="3" destOrd="0" presId="urn:microsoft.com/office/officeart/2005/8/layout/hierarchy3"/>
    <dgm:cxn modelId="{0E2039B0-571D-4E75-AFAC-E7193B779E76}" type="presParOf" srcId="{09E78AFE-56BD-418A-B249-6F7EB5CEA063}" destId="{4CF9C9CC-DBFA-4696-8EBB-4B26B5409F6D}" srcOrd="1" destOrd="0" presId="urn:microsoft.com/office/officeart/2005/8/layout/hierarchy3"/>
    <dgm:cxn modelId="{0126CC31-1F72-48CD-A49A-FB2C357656E0}" type="presParOf" srcId="{4CF9C9CC-DBFA-4696-8EBB-4B26B5409F6D}" destId="{AFA3409B-D0E0-424E-B22C-52B8C8C544F7}" srcOrd="0" destOrd="0" presId="urn:microsoft.com/office/officeart/2005/8/layout/hierarchy3"/>
    <dgm:cxn modelId="{8598AA30-9674-4811-8256-92EF0EDB9966}" type="presParOf" srcId="{AFA3409B-D0E0-424E-B22C-52B8C8C544F7}" destId="{3AA1FCE6-8770-4E9A-99FF-585581FE00AE}" srcOrd="0" destOrd="0" presId="urn:microsoft.com/office/officeart/2005/8/layout/hierarchy3"/>
    <dgm:cxn modelId="{919931DE-2413-40BE-BE23-B388B27B32D2}" type="presParOf" srcId="{AFA3409B-D0E0-424E-B22C-52B8C8C544F7}" destId="{77F1CED6-5147-4335-88DD-1078052E4E69}" srcOrd="1" destOrd="0" presId="urn:microsoft.com/office/officeart/2005/8/layout/hierarchy3"/>
    <dgm:cxn modelId="{24506D0A-1BFD-4121-A04B-15CBED33919B}" type="presParOf" srcId="{4CF9C9CC-DBFA-4696-8EBB-4B26B5409F6D}" destId="{A357516E-E7C9-45B0-8381-ABFFC5037EC7}" srcOrd="1" destOrd="0" presId="urn:microsoft.com/office/officeart/2005/8/layout/hierarchy3"/>
    <dgm:cxn modelId="{A662AEBE-2FA7-42BF-8FEA-A6BDE3C78EC9}" type="presParOf" srcId="{A357516E-E7C9-45B0-8381-ABFFC5037EC7}" destId="{EF1F919A-6C6C-45B8-9684-C4DBD52A6E92}" srcOrd="0" destOrd="0" presId="urn:microsoft.com/office/officeart/2005/8/layout/hierarchy3"/>
    <dgm:cxn modelId="{0BF7ECB4-B540-4E96-9752-94D207FA030B}" type="presParOf" srcId="{A357516E-E7C9-45B0-8381-ABFFC5037EC7}" destId="{FF875EDF-D0EC-43A0-AB0E-AC54087E553A}" srcOrd="1" destOrd="0" presId="urn:microsoft.com/office/officeart/2005/8/layout/hierarchy3"/>
    <dgm:cxn modelId="{1B53567D-D410-4C97-83FF-9F9B9684AA4A}" type="presParOf" srcId="{A357516E-E7C9-45B0-8381-ABFFC5037EC7}" destId="{C9ADA667-93A8-432F-B80B-5B498567184F}" srcOrd="2" destOrd="0" presId="urn:microsoft.com/office/officeart/2005/8/layout/hierarchy3"/>
    <dgm:cxn modelId="{70090C88-5808-40E3-849E-DDB9D88D4587}" type="presParOf" srcId="{A357516E-E7C9-45B0-8381-ABFFC5037EC7}" destId="{7A49B93F-EFC6-4DE4-A745-F3CB3742FF54}" srcOrd="3" destOrd="0" presId="urn:microsoft.com/office/officeart/2005/8/layout/hierarchy3"/>
    <dgm:cxn modelId="{A6B7C0F4-347F-4591-9302-F638F4A5FF18}" type="presParOf" srcId="{A357516E-E7C9-45B0-8381-ABFFC5037EC7}" destId="{F3FEC392-8A9C-45F9-B991-303F4B6D65A5}" srcOrd="4" destOrd="0" presId="urn:microsoft.com/office/officeart/2005/8/layout/hierarchy3"/>
    <dgm:cxn modelId="{37E8CC13-8E6A-48AA-8D84-9192268CBC43}" type="presParOf" srcId="{A357516E-E7C9-45B0-8381-ABFFC5037EC7}" destId="{751C72FC-B123-476B-AF9D-596A4C4A2FA3}" srcOrd="5" destOrd="0" presId="urn:microsoft.com/office/officeart/2005/8/layout/hierarchy3"/>
    <dgm:cxn modelId="{0652078D-6991-49E7-B2E8-7FB387DFFFE5}" type="presParOf" srcId="{A357516E-E7C9-45B0-8381-ABFFC5037EC7}" destId="{21AE187D-7F92-400B-881F-B2A815B17F40}" srcOrd="6" destOrd="0" presId="urn:microsoft.com/office/officeart/2005/8/layout/hierarchy3"/>
    <dgm:cxn modelId="{52CAA74E-B723-4D18-9D38-E2B29A889DD3}" type="presParOf" srcId="{A357516E-E7C9-45B0-8381-ABFFC5037EC7}" destId="{5FF19E62-9811-44CC-94E5-C7B7EBC6626D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9C09DB-D945-4AEB-8A8A-46AAAB4030B9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D8A29F2-030E-4C9B-BFDE-BBF950C01F49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نطاق تطبيق القاعدة القانونية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A8E62B6-E159-41AB-B110-B7E287EEB370}" type="parTrans" cxnId="{F2914330-0A32-4541-838F-57427EF3995F}">
      <dgm:prSet/>
      <dgm:spPr/>
      <dgm:t>
        <a:bodyPr/>
        <a:lstStyle/>
        <a:p>
          <a:endParaRPr lang="fr-FR"/>
        </a:p>
      </dgm:t>
    </dgm:pt>
    <dgm:pt modelId="{B377292C-21CC-49FD-B4A8-B25E1F0FE01B}" type="sibTrans" cxnId="{F2914330-0A32-4541-838F-57427EF3995F}">
      <dgm:prSet/>
      <dgm:spPr/>
      <dgm:t>
        <a:bodyPr/>
        <a:lstStyle/>
        <a:p>
          <a:endParaRPr lang="fr-FR"/>
        </a:p>
      </dgm:t>
    </dgm:pt>
    <dgm:pt modelId="{08960FA2-0F14-4EC6-A66D-0D4BA448ABA6}" type="pres">
      <dgm:prSet presAssocID="{359C09DB-D945-4AEB-8A8A-46AAAB4030B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1C911EF6-042D-4586-B806-A72C70676400}" type="pres">
      <dgm:prSet presAssocID="{AD8A29F2-030E-4C9B-BFDE-BBF950C01F49}" presName="vertOne" presStyleCnt="0"/>
      <dgm:spPr/>
    </dgm:pt>
    <dgm:pt modelId="{111F67A9-D9CD-4C90-BB1A-58D86ED9A675}" type="pres">
      <dgm:prSet presAssocID="{AD8A29F2-030E-4C9B-BFDE-BBF950C01F49}" presName="txOne" presStyleLbl="node0" presStyleIdx="0" presStyleCnt="1" custLinFactNeighborX="9091" custLinFactNeighborY="6841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C4A1562-2068-435C-B6BD-0F813298ABBA}" type="pres">
      <dgm:prSet presAssocID="{AD8A29F2-030E-4C9B-BFDE-BBF950C01F49}" presName="horzOne" presStyleCnt="0"/>
      <dgm:spPr/>
    </dgm:pt>
  </dgm:ptLst>
  <dgm:cxnLst>
    <dgm:cxn modelId="{F2914330-0A32-4541-838F-57427EF3995F}" srcId="{359C09DB-D945-4AEB-8A8A-46AAAB4030B9}" destId="{AD8A29F2-030E-4C9B-BFDE-BBF950C01F49}" srcOrd="0" destOrd="0" parTransId="{6A8E62B6-E159-41AB-B110-B7E287EEB370}" sibTransId="{B377292C-21CC-49FD-B4A8-B25E1F0FE01B}"/>
    <dgm:cxn modelId="{3FF6691C-09BB-4BF7-A8E7-65883A735601}" type="presOf" srcId="{359C09DB-D945-4AEB-8A8A-46AAAB4030B9}" destId="{08960FA2-0F14-4EC6-A66D-0D4BA448ABA6}" srcOrd="0" destOrd="0" presId="urn:microsoft.com/office/officeart/2005/8/layout/hierarchy4"/>
    <dgm:cxn modelId="{E8C389B2-226F-42D5-88ED-F31CB271C306}" type="presOf" srcId="{AD8A29F2-030E-4C9B-BFDE-BBF950C01F49}" destId="{111F67A9-D9CD-4C90-BB1A-58D86ED9A675}" srcOrd="0" destOrd="0" presId="urn:microsoft.com/office/officeart/2005/8/layout/hierarchy4"/>
    <dgm:cxn modelId="{46D4AB42-73FC-443F-9FD4-3E1E23B1650B}" type="presParOf" srcId="{08960FA2-0F14-4EC6-A66D-0D4BA448ABA6}" destId="{1C911EF6-042D-4586-B806-A72C70676400}" srcOrd="0" destOrd="0" presId="urn:microsoft.com/office/officeart/2005/8/layout/hierarchy4"/>
    <dgm:cxn modelId="{17D83093-2515-4DFA-B6CA-700401741A95}" type="presParOf" srcId="{1C911EF6-042D-4586-B806-A72C70676400}" destId="{111F67A9-D9CD-4C90-BB1A-58D86ED9A675}" srcOrd="0" destOrd="0" presId="urn:microsoft.com/office/officeart/2005/8/layout/hierarchy4"/>
    <dgm:cxn modelId="{244FF444-B3FB-4D5C-BB10-16EE9AC5AD4F}" type="presParOf" srcId="{1C911EF6-042D-4586-B806-A72C70676400}" destId="{3C4A1562-2068-435C-B6BD-0F813298ABB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CB465D9-44E6-4799-8602-020DEE2F2361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4E3AFFE-4618-4F7E-AA9F-085F522F0807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ج. من حيث الزمان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50E27EA-58A8-49A0-AB7F-F172D3CCE3A6}" type="parTrans" cxnId="{29708787-A471-405F-BC48-4B52347AE2F4}">
      <dgm:prSet/>
      <dgm:spPr/>
      <dgm:t>
        <a:bodyPr/>
        <a:lstStyle/>
        <a:p>
          <a:endParaRPr lang="fr-FR"/>
        </a:p>
      </dgm:t>
    </dgm:pt>
    <dgm:pt modelId="{5B5D7360-01F9-486A-92AA-46C2E55505E0}" type="sibTrans" cxnId="{29708787-A471-405F-BC48-4B52347AE2F4}">
      <dgm:prSet/>
      <dgm:spPr/>
      <dgm:t>
        <a:bodyPr/>
        <a:lstStyle/>
        <a:p>
          <a:endParaRPr lang="fr-FR"/>
        </a:p>
      </dgm:t>
    </dgm:pt>
    <dgm:pt modelId="{E99C0A39-BA3B-4E16-BCA8-22F28E7773F8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مبدأ الأثر الفوري للقاعدة القانونية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F16E8A5-D2DE-4A13-887B-09C857F56038}" type="parTrans" cxnId="{8022F6DB-7F03-46C6-88BD-87530CF357E5}">
      <dgm:prSet/>
      <dgm:spPr/>
      <dgm:t>
        <a:bodyPr/>
        <a:lstStyle/>
        <a:p>
          <a:endParaRPr lang="fr-FR" dirty="0"/>
        </a:p>
      </dgm:t>
    </dgm:pt>
    <dgm:pt modelId="{FAAA8EB7-E54F-4527-A8CC-35A2FB8958F9}" type="sibTrans" cxnId="{8022F6DB-7F03-46C6-88BD-87530CF357E5}">
      <dgm:prSet/>
      <dgm:spPr/>
      <dgm:t>
        <a:bodyPr/>
        <a:lstStyle/>
        <a:p>
          <a:endParaRPr lang="fr-FR"/>
        </a:p>
      </dgm:t>
    </dgm:pt>
    <dgm:pt modelId="{73A4A332-B9BE-43B1-A410-3E6798E1E8B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مبدأ الأثر الرجعي للقاعدة القانونية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6D6E59A-5758-4F5B-9BBD-F71A0E569081}" type="parTrans" cxnId="{D0506A61-926A-49CD-927F-92D447F838F1}">
      <dgm:prSet/>
      <dgm:spPr/>
      <dgm:t>
        <a:bodyPr/>
        <a:lstStyle/>
        <a:p>
          <a:endParaRPr lang="fr-FR" dirty="0"/>
        </a:p>
      </dgm:t>
    </dgm:pt>
    <dgm:pt modelId="{F53625FE-9A39-475F-B55F-CE427E062190}" type="sibTrans" cxnId="{D0506A61-926A-49CD-927F-92D447F838F1}">
      <dgm:prSet/>
      <dgm:spPr/>
      <dgm:t>
        <a:bodyPr/>
        <a:lstStyle/>
        <a:p>
          <a:endParaRPr lang="fr-FR"/>
        </a:p>
      </dgm:t>
    </dgm:pt>
    <dgm:pt modelId="{2C344B14-313A-49F2-B5EC-EC6FCC818E06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ب. من حيث المكان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E7AAE9D-F6C5-436A-8861-693875AF0F0A}" type="parTrans" cxnId="{FF6DA897-5F49-4BDD-BA93-0CC2C773C5B2}">
      <dgm:prSet/>
      <dgm:spPr/>
      <dgm:t>
        <a:bodyPr/>
        <a:lstStyle/>
        <a:p>
          <a:endParaRPr lang="fr-FR"/>
        </a:p>
      </dgm:t>
    </dgm:pt>
    <dgm:pt modelId="{324202B6-CF47-40BD-9E36-31E97C1B3CA6}" type="sibTrans" cxnId="{FF6DA897-5F49-4BDD-BA93-0CC2C773C5B2}">
      <dgm:prSet/>
      <dgm:spPr/>
      <dgm:t>
        <a:bodyPr/>
        <a:lstStyle/>
        <a:p>
          <a:endParaRPr lang="fr-FR"/>
        </a:p>
      </dgm:t>
    </dgm:pt>
    <dgm:pt modelId="{0609B9E8-DB80-487B-AE27-DA8905E31419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مبدأ إقليمية القوانين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5F45C6-BB94-4448-A6B0-893C68C3C3C8}" type="parTrans" cxnId="{2C0798DE-FD1F-4783-B781-F5F9CDD4AB6E}">
      <dgm:prSet/>
      <dgm:spPr/>
      <dgm:t>
        <a:bodyPr/>
        <a:lstStyle/>
        <a:p>
          <a:endParaRPr lang="fr-FR" dirty="0"/>
        </a:p>
      </dgm:t>
    </dgm:pt>
    <dgm:pt modelId="{7AABDAC0-70A1-4BCA-8114-DC88E402315E}" type="sibTrans" cxnId="{2C0798DE-FD1F-4783-B781-F5F9CDD4AB6E}">
      <dgm:prSet/>
      <dgm:spPr/>
      <dgm:t>
        <a:bodyPr/>
        <a:lstStyle/>
        <a:p>
          <a:endParaRPr lang="fr-FR"/>
        </a:p>
      </dgm:t>
    </dgm:pt>
    <dgm:pt modelId="{2F05A93F-1DCE-4085-B80F-BBEDA249EE4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مبدأ شخصية القوانين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051003B-F133-4CA6-8FBD-21F8FE80566F}" type="parTrans" cxnId="{52C69780-E738-43C0-BDD6-E4509671426C}">
      <dgm:prSet/>
      <dgm:spPr/>
      <dgm:t>
        <a:bodyPr/>
        <a:lstStyle/>
        <a:p>
          <a:endParaRPr lang="fr-FR" dirty="0"/>
        </a:p>
      </dgm:t>
    </dgm:pt>
    <dgm:pt modelId="{B9E35A8C-FF92-4FA6-85EE-19A189E8F653}" type="sibTrans" cxnId="{52C69780-E738-43C0-BDD6-E4509671426C}">
      <dgm:prSet/>
      <dgm:spPr/>
      <dgm:t>
        <a:bodyPr/>
        <a:lstStyle/>
        <a:p>
          <a:endParaRPr lang="fr-FR"/>
        </a:p>
      </dgm:t>
    </dgm:pt>
    <dgm:pt modelId="{8E74F0C0-07C6-4875-A530-99BDBAE6068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مبدأ عدم جواز الاعتذار بجهل القانون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302D2C3-E5EC-4E7A-908F-F6B6D88ECAA1}" type="parTrans" cxnId="{5B5B0270-36BB-42EF-9D8C-9089F17920C0}">
      <dgm:prSet/>
      <dgm:spPr/>
      <dgm:t>
        <a:bodyPr/>
        <a:lstStyle/>
        <a:p>
          <a:endParaRPr lang="fr-FR" dirty="0"/>
        </a:p>
      </dgm:t>
    </dgm:pt>
    <dgm:pt modelId="{C605F3D5-064C-4692-B99C-B160366E0300}" type="sibTrans" cxnId="{5B5B0270-36BB-42EF-9D8C-9089F17920C0}">
      <dgm:prSet/>
      <dgm:spPr/>
      <dgm:t>
        <a:bodyPr/>
        <a:lstStyle/>
        <a:p>
          <a:endParaRPr lang="fr-FR"/>
        </a:p>
      </dgm:t>
    </dgm:pt>
    <dgm:pt modelId="{511E6EE8-CA68-4965-B4D0-D48325ACE218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أ. من حيث الأشخاص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C7BBEF8-8980-496B-883B-388552469056}" type="parTrans" cxnId="{3DB937AC-586B-44C1-84E2-6BECA5F880A2}">
      <dgm:prSet/>
      <dgm:spPr/>
      <dgm:t>
        <a:bodyPr/>
        <a:lstStyle/>
        <a:p>
          <a:endParaRPr lang="fr-FR"/>
        </a:p>
      </dgm:t>
    </dgm:pt>
    <dgm:pt modelId="{681BE5B1-ABDE-4580-AA6C-DE7890FD4781}" type="sibTrans" cxnId="{3DB937AC-586B-44C1-84E2-6BECA5F880A2}">
      <dgm:prSet/>
      <dgm:spPr/>
      <dgm:t>
        <a:bodyPr/>
        <a:lstStyle/>
        <a:p>
          <a:endParaRPr lang="fr-FR"/>
        </a:p>
      </dgm:t>
    </dgm:pt>
    <dgm:pt modelId="{09E78AFE-56BD-418A-B249-6F7EB5CEA063}" type="pres">
      <dgm:prSet presAssocID="{CCB465D9-44E6-4799-8602-020DEE2F236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7F67256E-EB00-446C-BE8E-7C7FAF105750}" type="pres">
      <dgm:prSet presAssocID="{94E3AFFE-4618-4F7E-AA9F-085F522F0807}" presName="root" presStyleCnt="0"/>
      <dgm:spPr/>
    </dgm:pt>
    <dgm:pt modelId="{F0A10190-065E-4AD0-BBD9-61B608646930}" type="pres">
      <dgm:prSet presAssocID="{94E3AFFE-4618-4F7E-AA9F-085F522F0807}" presName="rootComposite" presStyleCnt="0"/>
      <dgm:spPr/>
    </dgm:pt>
    <dgm:pt modelId="{0C1ECF54-8CA0-42D4-9243-8591D1E21628}" type="pres">
      <dgm:prSet presAssocID="{94E3AFFE-4618-4F7E-AA9F-085F522F0807}" presName="rootText" presStyleLbl="node1" presStyleIdx="0" presStyleCnt="3"/>
      <dgm:spPr/>
      <dgm:t>
        <a:bodyPr/>
        <a:lstStyle/>
        <a:p>
          <a:endParaRPr lang="fr-FR"/>
        </a:p>
      </dgm:t>
    </dgm:pt>
    <dgm:pt modelId="{6258101C-BF18-4572-B1E6-25485D19FA27}" type="pres">
      <dgm:prSet presAssocID="{94E3AFFE-4618-4F7E-AA9F-085F522F0807}" presName="rootConnector" presStyleLbl="node1" presStyleIdx="0" presStyleCnt="3"/>
      <dgm:spPr/>
      <dgm:t>
        <a:bodyPr/>
        <a:lstStyle/>
        <a:p>
          <a:pPr rtl="1"/>
          <a:endParaRPr lang="ar-SA"/>
        </a:p>
      </dgm:t>
    </dgm:pt>
    <dgm:pt modelId="{2CEAE7DA-A7DF-4231-9E8F-97A782FF9A6B}" type="pres">
      <dgm:prSet presAssocID="{94E3AFFE-4618-4F7E-AA9F-085F522F0807}" presName="childShape" presStyleCnt="0"/>
      <dgm:spPr/>
    </dgm:pt>
    <dgm:pt modelId="{C4580ABB-070B-445C-968E-F77EB13071D9}" type="pres">
      <dgm:prSet presAssocID="{AF16E8A5-D2DE-4A13-887B-09C857F56038}" presName="Name13" presStyleLbl="parChTrans1D2" presStyleIdx="0" presStyleCnt="5"/>
      <dgm:spPr/>
      <dgm:t>
        <a:bodyPr/>
        <a:lstStyle/>
        <a:p>
          <a:pPr rtl="1"/>
          <a:endParaRPr lang="ar-SA"/>
        </a:p>
      </dgm:t>
    </dgm:pt>
    <dgm:pt modelId="{036DFC7B-E567-42C7-AB1D-C8A21EF6315D}" type="pres">
      <dgm:prSet presAssocID="{E99C0A39-BA3B-4E16-BCA8-22F28E7773F8}" presName="childText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648EB29-B7A5-4E6E-AAC2-1624BED5D6CF}" type="pres">
      <dgm:prSet presAssocID="{B6D6E59A-5758-4F5B-9BBD-F71A0E569081}" presName="Name13" presStyleLbl="parChTrans1D2" presStyleIdx="1" presStyleCnt="5"/>
      <dgm:spPr/>
      <dgm:t>
        <a:bodyPr/>
        <a:lstStyle/>
        <a:p>
          <a:pPr rtl="1"/>
          <a:endParaRPr lang="ar-SA"/>
        </a:p>
      </dgm:t>
    </dgm:pt>
    <dgm:pt modelId="{CD5D2F50-7A0A-49BE-9819-9B907CA92A32}" type="pres">
      <dgm:prSet presAssocID="{73A4A332-B9BE-43B1-A410-3E6798E1E8BC}" presName="childText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F9C9CC-DBFA-4696-8EBB-4B26B5409F6D}" type="pres">
      <dgm:prSet presAssocID="{2C344B14-313A-49F2-B5EC-EC6FCC818E06}" presName="root" presStyleCnt="0"/>
      <dgm:spPr/>
    </dgm:pt>
    <dgm:pt modelId="{AFA3409B-D0E0-424E-B22C-52B8C8C544F7}" type="pres">
      <dgm:prSet presAssocID="{2C344B14-313A-49F2-B5EC-EC6FCC818E06}" presName="rootComposite" presStyleCnt="0"/>
      <dgm:spPr/>
    </dgm:pt>
    <dgm:pt modelId="{3AA1FCE6-8770-4E9A-99FF-585581FE00AE}" type="pres">
      <dgm:prSet presAssocID="{2C344B14-313A-49F2-B5EC-EC6FCC818E06}" presName="rootText" presStyleLbl="node1" presStyleIdx="1" presStyleCnt="3"/>
      <dgm:spPr/>
      <dgm:t>
        <a:bodyPr/>
        <a:lstStyle/>
        <a:p>
          <a:pPr rtl="1"/>
          <a:endParaRPr lang="ar-SA"/>
        </a:p>
      </dgm:t>
    </dgm:pt>
    <dgm:pt modelId="{77F1CED6-5147-4335-88DD-1078052E4E69}" type="pres">
      <dgm:prSet presAssocID="{2C344B14-313A-49F2-B5EC-EC6FCC818E06}" presName="rootConnector" presStyleLbl="node1" presStyleIdx="1" presStyleCnt="3"/>
      <dgm:spPr/>
      <dgm:t>
        <a:bodyPr/>
        <a:lstStyle/>
        <a:p>
          <a:pPr rtl="1"/>
          <a:endParaRPr lang="ar-SA"/>
        </a:p>
      </dgm:t>
    </dgm:pt>
    <dgm:pt modelId="{A357516E-E7C9-45B0-8381-ABFFC5037EC7}" type="pres">
      <dgm:prSet presAssocID="{2C344B14-313A-49F2-B5EC-EC6FCC818E06}" presName="childShape" presStyleCnt="0"/>
      <dgm:spPr/>
    </dgm:pt>
    <dgm:pt modelId="{EF1F919A-6C6C-45B8-9684-C4DBD52A6E92}" type="pres">
      <dgm:prSet presAssocID="{3D5F45C6-BB94-4448-A6B0-893C68C3C3C8}" presName="Name13" presStyleLbl="parChTrans1D2" presStyleIdx="2" presStyleCnt="5"/>
      <dgm:spPr/>
      <dgm:t>
        <a:bodyPr/>
        <a:lstStyle/>
        <a:p>
          <a:pPr rtl="1"/>
          <a:endParaRPr lang="ar-SA"/>
        </a:p>
      </dgm:t>
    </dgm:pt>
    <dgm:pt modelId="{FF875EDF-D0EC-43A0-AB0E-AC54087E553A}" type="pres">
      <dgm:prSet presAssocID="{0609B9E8-DB80-487B-AE27-DA8905E31419}" presName="childText" presStyleLbl="bgAcc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9ADA667-93A8-432F-B80B-5B498567184F}" type="pres">
      <dgm:prSet presAssocID="{C051003B-F133-4CA6-8FBD-21F8FE80566F}" presName="Name13" presStyleLbl="parChTrans1D2" presStyleIdx="3" presStyleCnt="5"/>
      <dgm:spPr/>
      <dgm:t>
        <a:bodyPr/>
        <a:lstStyle/>
        <a:p>
          <a:pPr rtl="1"/>
          <a:endParaRPr lang="ar-SA"/>
        </a:p>
      </dgm:t>
    </dgm:pt>
    <dgm:pt modelId="{7A49B93F-EFC6-4DE4-A745-F3CB3742FF54}" type="pres">
      <dgm:prSet presAssocID="{2F05A93F-1DCE-4085-B80F-BBEDA249EE45}" presName="childText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8562FAD-A93E-4E2B-A1F6-CEE3DB488D5A}" type="pres">
      <dgm:prSet presAssocID="{511E6EE8-CA68-4965-B4D0-D48325ACE218}" presName="root" presStyleCnt="0"/>
      <dgm:spPr/>
    </dgm:pt>
    <dgm:pt modelId="{7BFEAC78-B396-46D7-A1C0-E933C1F9FB3F}" type="pres">
      <dgm:prSet presAssocID="{511E6EE8-CA68-4965-B4D0-D48325ACE218}" presName="rootComposite" presStyleCnt="0"/>
      <dgm:spPr/>
    </dgm:pt>
    <dgm:pt modelId="{C75C96CD-3C7E-4269-8DE5-D78BAB0C5762}" type="pres">
      <dgm:prSet presAssocID="{511E6EE8-CA68-4965-B4D0-D48325ACE218}" presName="rootText" presStyleLbl="node1" presStyleIdx="2" presStyleCnt="3"/>
      <dgm:spPr/>
      <dgm:t>
        <a:bodyPr/>
        <a:lstStyle/>
        <a:p>
          <a:pPr rtl="1"/>
          <a:endParaRPr lang="ar-SA"/>
        </a:p>
      </dgm:t>
    </dgm:pt>
    <dgm:pt modelId="{4FF8B592-9AAA-42A5-9EE8-19AC54C7929D}" type="pres">
      <dgm:prSet presAssocID="{511E6EE8-CA68-4965-B4D0-D48325ACE218}" presName="rootConnector" presStyleLbl="node1" presStyleIdx="2" presStyleCnt="3"/>
      <dgm:spPr/>
      <dgm:t>
        <a:bodyPr/>
        <a:lstStyle/>
        <a:p>
          <a:pPr rtl="1"/>
          <a:endParaRPr lang="ar-SA"/>
        </a:p>
      </dgm:t>
    </dgm:pt>
    <dgm:pt modelId="{C42CA7EA-14FE-4A7F-98E8-3B27692C6C4B}" type="pres">
      <dgm:prSet presAssocID="{511E6EE8-CA68-4965-B4D0-D48325ACE218}" presName="childShape" presStyleCnt="0"/>
      <dgm:spPr/>
    </dgm:pt>
    <dgm:pt modelId="{7E55304B-6FEE-4680-801C-0C9726F1869F}" type="pres">
      <dgm:prSet presAssocID="{C302D2C3-E5EC-4E7A-908F-F6B6D88ECAA1}" presName="Name13" presStyleLbl="parChTrans1D2" presStyleIdx="4" presStyleCnt="5"/>
      <dgm:spPr/>
      <dgm:t>
        <a:bodyPr/>
        <a:lstStyle/>
        <a:p>
          <a:pPr rtl="1"/>
          <a:endParaRPr lang="ar-SA"/>
        </a:p>
      </dgm:t>
    </dgm:pt>
    <dgm:pt modelId="{39128D33-3BB0-4D50-B809-F3698D46E3DB}" type="pres">
      <dgm:prSet presAssocID="{8E74F0C0-07C6-4875-A530-99BDBAE6068C}" presName="childText" presStyleLbl="bgAcc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80F728B0-DD79-4AF7-9FDF-8469D1028BDC}" type="presOf" srcId="{E99C0A39-BA3B-4E16-BCA8-22F28E7773F8}" destId="{036DFC7B-E567-42C7-AB1D-C8A21EF6315D}" srcOrd="0" destOrd="0" presId="urn:microsoft.com/office/officeart/2005/8/layout/hierarchy3"/>
    <dgm:cxn modelId="{7BA901B0-E117-4C47-84E3-D90A8E540EFE}" type="presOf" srcId="{2C344B14-313A-49F2-B5EC-EC6FCC818E06}" destId="{3AA1FCE6-8770-4E9A-99FF-585581FE00AE}" srcOrd="0" destOrd="0" presId="urn:microsoft.com/office/officeart/2005/8/layout/hierarchy3"/>
    <dgm:cxn modelId="{20238404-9224-4335-9ABF-9F95AF1E9E44}" type="presOf" srcId="{2C344B14-313A-49F2-B5EC-EC6FCC818E06}" destId="{77F1CED6-5147-4335-88DD-1078052E4E69}" srcOrd="1" destOrd="0" presId="urn:microsoft.com/office/officeart/2005/8/layout/hierarchy3"/>
    <dgm:cxn modelId="{F59E7B6E-5B1C-4110-8908-6F71F488E7FD}" type="presOf" srcId="{CCB465D9-44E6-4799-8602-020DEE2F2361}" destId="{09E78AFE-56BD-418A-B249-6F7EB5CEA063}" srcOrd="0" destOrd="0" presId="urn:microsoft.com/office/officeart/2005/8/layout/hierarchy3"/>
    <dgm:cxn modelId="{1CFA1D67-589A-46EA-8905-1B779441EC3D}" type="presOf" srcId="{8E74F0C0-07C6-4875-A530-99BDBAE6068C}" destId="{39128D33-3BB0-4D50-B809-F3698D46E3DB}" srcOrd="0" destOrd="0" presId="urn:microsoft.com/office/officeart/2005/8/layout/hierarchy3"/>
    <dgm:cxn modelId="{48B0CDA3-0DC9-4FF4-B66B-DED72DF4E980}" type="presOf" srcId="{B6D6E59A-5758-4F5B-9BBD-F71A0E569081}" destId="{6648EB29-B7A5-4E6E-AAC2-1624BED5D6CF}" srcOrd="0" destOrd="0" presId="urn:microsoft.com/office/officeart/2005/8/layout/hierarchy3"/>
    <dgm:cxn modelId="{AB8313FE-0DB6-4583-88F1-35623EEDC892}" type="presOf" srcId="{0609B9E8-DB80-487B-AE27-DA8905E31419}" destId="{FF875EDF-D0EC-43A0-AB0E-AC54087E553A}" srcOrd="0" destOrd="0" presId="urn:microsoft.com/office/officeart/2005/8/layout/hierarchy3"/>
    <dgm:cxn modelId="{D0506A61-926A-49CD-927F-92D447F838F1}" srcId="{94E3AFFE-4618-4F7E-AA9F-085F522F0807}" destId="{73A4A332-B9BE-43B1-A410-3E6798E1E8BC}" srcOrd="1" destOrd="0" parTransId="{B6D6E59A-5758-4F5B-9BBD-F71A0E569081}" sibTransId="{F53625FE-9A39-475F-B55F-CE427E062190}"/>
    <dgm:cxn modelId="{C52850F6-EFBA-480C-9FC8-6C9CFBDE657F}" type="presOf" srcId="{511E6EE8-CA68-4965-B4D0-D48325ACE218}" destId="{C75C96CD-3C7E-4269-8DE5-D78BAB0C5762}" srcOrd="0" destOrd="0" presId="urn:microsoft.com/office/officeart/2005/8/layout/hierarchy3"/>
    <dgm:cxn modelId="{9A7D918D-5EA1-4215-8B3E-47E447F55177}" type="presOf" srcId="{94E3AFFE-4618-4F7E-AA9F-085F522F0807}" destId="{6258101C-BF18-4572-B1E6-25485D19FA27}" srcOrd="1" destOrd="0" presId="urn:microsoft.com/office/officeart/2005/8/layout/hierarchy3"/>
    <dgm:cxn modelId="{52C69780-E738-43C0-BDD6-E4509671426C}" srcId="{2C344B14-313A-49F2-B5EC-EC6FCC818E06}" destId="{2F05A93F-1DCE-4085-B80F-BBEDA249EE45}" srcOrd="1" destOrd="0" parTransId="{C051003B-F133-4CA6-8FBD-21F8FE80566F}" sibTransId="{B9E35A8C-FF92-4FA6-85EE-19A189E8F653}"/>
    <dgm:cxn modelId="{91DEC136-6160-4079-8E1C-527EFC2CC785}" type="presOf" srcId="{AF16E8A5-D2DE-4A13-887B-09C857F56038}" destId="{C4580ABB-070B-445C-968E-F77EB13071D9}" srcOrd="0" destOrd="0" presId="urn:microsoft.com/office/officeart/2005/8/layout/hierarchy3"/>
    <dgm:cxn modelId="{A3DCB4BD-0BD3-4445-8F4F-22421043140E}" type="presOf" srcId="{94E3AFFE-4618-4F7E-AA9F-085F522F0807}" destId="{0C1ECF54-8CA0-42D4-9243-8591D1E21628}" srcOrd="0" destOrd="0" presId="urn:microsoft.com/office/officeart/2005/8/layout/hierarchy3"/>
    <dgm:cxn modelId="{5B5B0270-36BB-42EF-9D8C-9089F17920C0}" srcId="{511E6EE8-CA68-4965-B4D0-D48325ACE218}" destId="{8E74F0C0-07C6-4875-A530-99BDBAE6068C}" srcOrd="0" destOrd="0" parTransId="{C302D2C3-E5EC-4E7A-908F-F6B6D88ECAA1}" sibTransId="{C605F3D5-064C-4692-B99C-B160366E0300}"/>
    <dgm:cxn modelId="{8022F6DB-7F03-46C6-88BD-87530CF357E5}" srcId="{94E3AFFE-4618-4F7E-AA9F-085F522F0807}" destId="{E99C0A39-BA3B-4E16-BCA8-22F28E7773F8}" srcOrd="0" destOrd="0" parTransId="{AF16E8A5-D2DE-4A13-887B-09C857F56038}" sibTransId="{FAAA8EB7-E54F-4527-A8CC-35A2FB8958F9}"/>
    <dgm:cxn modelId="{5938F494-E258-4957-B239-25E6B2917A3D}" type="presOf" srcId="{C051003B-F133-4CA6-8FBD-21F8FE80566F}" destId="{C9ADA667-93A8-432F-B80B-5B498567184F}" srcOrd="0" destOrd="0" presId="urn:microsoft.com/office/officeart/2005/8/layout/hierarchy3"/>
    <dgm:cxn modelId="{29708787-A471-405F-BC48-4B52347AE2F4}" srcId="{CCB465D9-44E6-4799-8602-020DEE2F2361}" destId="{94E3AFFE-4618-4F7E-AA9F-085F522F0807}" srcOrd="0" destOrd="0" parTransId="{250E27EA-58A8-49A0-AB7F-F172D3CCE3A6}" sibTransId="{5B5D7360-01F9-486A-92AA-46C2E55505E0}"/>
    <dgm:cxn modelId="{A8FA5AD6-CE0D-4293-AEA0-DD7BC40B6621}" type="presOf" srcId="{73A4A332-B9BE-43B1-A410-3E6798E1E8BC}" destId="{CD5D2F50-7A0A-49BE-9819-9B907CA92A32}" srcOrd="0" destOrd="0" presId="urn:microsoft.com/office/officeart/2005/8/layout/hierarchy3"/>
    <dgm:cxn modelId="{FF6DA897-5F49-4BDD-BA93-0CC2C773C5B2}" srcId="{CCB465D9-44E6-4799-8602-020DEE2F2361}" destId="{2C344B14-313A-49F2-B5EC-EC6FCC818E06}" srcOrd="1" destOrd="0" parTransId="{BE7AAE9D-F6C5-436A-8861-693875AF0F0A}" sibTransId="{324202B6-CF47-40BD-9E36-31E97C1B3CA6}"/>
    <dgm:cxn modelId="{BDA609BC-C4CB-4EA2-83F9-587E7C45CB81}" type="presOf" srcId="{3D5F45C6-BB94-4448-A6B0-893C68C3C3C8}" destId="{EF1F919A-6C6C-45B8-9684-C4DBD52A6E92}" srcOrd="0" destOrd="0" presId="urn:microsoft.com/office/officeart/2005/8/layout/hierarchy3"/>
    <dgm:cxn modelId="{92F94389-BDD2-4784-A81B-BF7D5F61D910}" type="presOf" srcId="{2F05A93F-1DCE-4085-B80F-BBEDA249EE45}" destId="{7A49B93F-EFC6-4DE4-A745-F3CB3742FF54}" srcOrd="0" destOrd="0" presId="urn:microsoft.com/office/officeart/2005/8/layout/hierarchy3"/>
    <dgm:cxn modelId="{661C5774-3EF3-476D-874D-69E1E1C941EF}" type="presOf" srcId="{C302D2C3-E5EC-4E7A-908F-F6B6D88ECAA1}" destId="{7E55304B-6FEE-4680-801C-0C9726F1869F}" srcOrd="0" destOrd="0" presId="urn:microsoft.com/office/officeart/2005/8/layout/hierarchy3"/>
    <dgm:cxn modelId="{5CFC945D-764E-461C-A46F-4242B7BC2317}" type="presOf" srcId="{511E6EE8-CA68-4965-B4D0-D48325ACE218}" destId="{4FF8B592-9AAA-42A5-9EE8-19AC54C7929D}" srcOrd="1" destOrd="0" presId="urn:microsoft.com/office/officeart/2005/8/layout/hierarchy3"/>
    <dgm:cxn modelId="{2C0798DE-FD1F-4783-B781-F5F9CDD4AB6E}" srcId="{2C344B14-313A-49F2-B5EC-EC6FCC818E06}" destId="{0609B9E8-DB80-487B-AE27-DA8905E31419}" srcOrd="0" destOrd="0" parTransId="{3D5F45C6-BB94-4448-A6B0-893C68C3C3C8}" sibTransId="{7AABDAC0-70A1-4BCA-8114-DC88E402315E}"/>
    <dgm:cxn modelId="{3DB937AC-586B-44C1-84E2-6BECA5F880A2}" srcId="{CCB465D9-44E6-4799-8602-020DEE2F2361}" destId="{511E6EE8-CA68-4965-B4D0-D48325ACE218}" srcOrd="2" destOrd="0" parTransId="{5C7BBEF8-8980-496B-883B-388552469056}" sibTransId="{681BE5B1-ABDE-4580-AA6C-DE7890FD4781}"/>
    <dgm:cxn modelId="{D1C33B95-4B0A-4A52-AB3F-04E83EA1E8EC}" type="presParOf" srcId="{09E78AFE-56BD-418A-B249-6F7EB5CEA063}" destId="{7F67256E-EB00-446C-BE8E-7C7FAF105750}" srcOrd="0" destOrd="0" presId="urn:microsoft.com/office/officeart/2005/8/layout/hierarchy3"/>
    <dgm:cxn modelId="{1428C957-0A14-4827-A56B-81B28ADC5F48}" type="presParOf" srcId="{7F67256E-EB00-446C-BE8E-7C7FAF105750}" destId="{F0A10190-065E-4AD0-BBD9-61B608646930}" srcOrd="0" destOrd="0" presId="urn:microsoft.com/office/officeart/2005/8/layout/hierarchy3"/>
    <dgm:cxn modelId="{7DA73D3D-80B4-416F-B372-3E3693046DA5}" type="presParOf" srcId="{F0A10190-065E-4AD0-BBD9-61B608646930}" destId="{0C1ECF54-8CA0-42D4-9243-8591D1E21628}" srcOrd="0" destOrd="0" presId="urn:microsoft.com/office/officeart/2005/8/layout/hierarchy3"/>
    <dgm:cxn modelId="{1A78706E-6E51-4359-A8FD-9587873F8CC0}" type="presParOf" srcId="{F0A10190-065E-4AD0-BBD9-61B608646930}" destId="{6258101C-BF18-4572-B1E6-25485D19FA27}" srcOrd="1" destOrd="0" presId="urn:microsoft.com/office/officeart/2005/8/layout/hierarchy3"/>
    <dgm:cxn modelId="{1C070D69-3050-4F16-8B53-8A4DD68BCA2B}" type="presParOf" srcId="{7F67256E-EB00-446C-BE8E-7C7FAF105750}" destId="{2CEAE7DA-A7DF-4231-9E8F-97A782FF9A6B}" srcOrd="1" destOrd="0" presId="urn:microsoft.com/office/officeart/2005/8/layout/hierarchy3"/>
    <dgm:cxn modelId="{D9553776-ABDC-4910-A0E7-50589FB01465}" type="presParOf" srcId="{2CEAE7DA-A7DF-4231-9E8F-97A782FF9A6B}" destId="{C4580ABB-070B-445C-968E-F77EB13071D9}" srcOrd="0" destOrd="0" presId="urn:microsoft.com/office/officeart/2005/8/layout/hierarchy3"/>
    <dgm:cxn modelId="{373AA5B0-F1FC-4270-A821-32F14E769D76}" type="presParOf" srcId="{2CEAE7DA-A7DF-4231-9E8F-97A782FF9A6B}" destId="{036DFC7B-E567-42C7-AB1D-C8A21EF6315D}" srcOrd="1" destOrd="0" presId="urn:microsoft.com/office/officeart/2005/8/layout/hierarchy3"/>
    <dgm:cxn modelId="{A3CDF46B-5E38-4545-BD6C-C78EAD113EC1}" type="presParOf" srcId="{2CEAE7DA-A7DF-4231-9E8F-97A782FF9A6B}" destId="{6648EB29-B7A5-4E6E-AAC2-1624BED5D6CF}" srcOrd="2" destOrd="0" presId="urn:microsoft.com/office/officeart/2005/8/layout/hierarchy3"/>
    <dgm:cxn modelId="{BE2F56D8-DB69-4929-B02F-F21E00F7954B}" type="presParOf" srcId="{2CEAE7DA-A7DF-4231-9E8F-97A782FF9A6B}" destId="{CD5D2F50-7A0A-49BE-9819-9B907CA92A32}" srcOrd="3" destOrd="0" presId="urn:microsoft.com/office/officeart/2005/8/layout/hierarchy3"/>
    <dgm:cxn modelId="{A97A3979-CA06-406D-A4DF-1CAB82B7DDBB}" type="presParOf" srcId="{09E78AFE-56BD-418A-B249-6F7EB5CEA063}" destId="{4CF9C9CC-DBFA-4696-8EBB-4B26B5409F6D}" srcOrd="1" destOrd="0" presId="urn:microsoft.com/office/officeart/2005/8/layout/hierarchy3"/>
    <dgm:cxn modelId="{165BEA34-6F77-4653-BDB5-3DE48DBE37BD}" type="presParOf" srcId="{4CF9C9CC-DBFA-4696-8EBB-4B26B5409F6D}" destId="{AFA3409B-D0E0-424E-B22C-52B8C8C544F7}" srcOrd="0" destOrd="0" presId="urn:microsoft.com/office/officeart/2005/8/layout/hierarchy3"/>
    <dgm:cxn modelId="{3013B12A-3556-4338-A2DC-2C0352B9406D}" type="presParOf" srcId="{AFA3409B-D0E0-424E-B22C-52B8C8C544F7}" destId="{3AA1FCE6-8770-4E9A-99FF-585581FE00AE}" srcOrd="0" destOrd="0" presId="urn:microsoft.com/office/officeart/2005/8/layout/hierarchy3"/>
    <dgm:cxn modelId="{E2537607-96DC-474F-9DE0-1E02B8D1F56B}" type="presParOf" srcId="{AFA3409B-D0E0-424E-B22C-52B8C8C544F7}" destId="{77F1CED6-5147-4335-88DD-1078052E4E69}" srcOrd="1" destOrd="0" presId="urn:microsoft.com/office/officeart/2005/8/layout/hierarchy3"/>
    <dgm:cxn modelId="{85FF1420-EC32-482C-8B25-839D182D1A06}" type="presParOf" srcId="{4CF9C9CC-DBFA-4696-8EBB-4B26B5409F6D}" destId="{A357516E-E7C9-45B0-8381-ABFFC5037EC7}" srcOrd="1" destOrd="0" presId="urn:microsoft.com/office/officeart/2005/8/layout/hierarchy3"/>
    <dgm:cxn modelId="{172D959E-5D06-4724-8492-78BB8C5697F6}" type="presParOf" srcId="{A357516E-E7C9-45B0-8381-ABFFC5037EC7}" destId="{EF1F919A-6C6C-45B8-9684-C4DBD52A6E92}" srcOrd="0" destOrd="0" presId="urn:microsoft.com/office/officeart/2005/8/layout/hierarchy3"/>
    <dgm:cxn modelId="{570C2065-FC42-4C6F-B307-6606EB7FD109}" type="presParOf" srcId="{A357516E-E7C9-45B0-8381-ABFFC5037EC7}" destId="{FF875EDF-D0EC-43A0-AB0E-AC54087E553A}" srcOrd="1" destOrd="0" presId="urn:microsoft.com/office/officeart/2005/8/layout/hierarchy3"/>
    <dgm:cxn modelId="{83B5374C-1FA1-4884-9F22-970FBA5FA8BE}" type="presParOf" srcId="{A357516E-E7C9-45B0-8381-ABFFC5037EC7}" destId="{C9ADA667-93A8-432F-B80B-5B498567184F}" srcOrd="2" destOrd="0" presId="urn:microsoft.com/office/officeart/2005/8/layout/hierarchy3"/>
    <dgm:cxn modelId="{CD79670A-1683-4320-B9C6-9C49D847F988}" type="presParOf" srcId="{A357516E-E7C9-45B0-8381-ABFFC5037EC7}" destId="{7A49B93F-EFC6-4DE4-A745-F3CB3742FF54}" srcOrd="3" destOrd="0" presId="urn:microsoft.com/office/officeart/2005/8/layout/hierarchy3"/>
    <dgm:cxn modelId="{FB41C1DC-243D-49F7-B7F7-8132F40F6053}" type="presParOf" srcId="{09E78AFE-56BD-418A-B249-6F7EB5CEA063}" destId="{E8562FAD-A93E-4E2B-A1F6-CEE3DB488D5A}" srcOrd="2" destOrd="0" presId="urn:microsoft.com/office/officeart/2005/8/layout/hierarchy3"/>
    <dgm:cxn modelId="{D703A412-1D65-4772-AC46-5FCE458453B5}" type="presParOf" srcId="{E8562FAD-A93E-4E2B-A1F6-CEE3DB488D5A}" destId="{7BFEAC78-B396-46D7-A1C0-E933C1F9FB3F}" srcOrd="0" destOrd="0" presId="urn:microsoft.com/office/officeart/2005/8/layout/hierarchy3"/>
    <dgm:cxn modelId="{4590A567-1DFE-4232-A135-FF2ED0AC8DFC}" type="presParOf" srcId="{7BFEAC78-B396-46D7-A1C0-E933C1F9FB3F}" destId="{C75C96CD-3C7E-4269-8DE5-D78BAB0C5762}" srcOrd="0" destOrd="0" presId="urn:microsoft.com/office/officeart/2005/8/layout/hierarchy3"/>
    <dgm:cxn modelId="{102AC587-79E7-45C1-BE82-9DEAC5552A7E}" type="presParOf" srcId="{7BFEAC78-B396-46D7-A1C0-E933C1F9FB3F}" destId="{4FF8B592-9AAA-42A5-9EE8-19AC54C7929D}" srcOrd="1" destOrd="0" presId="urn:microsoft.com/office/officeart/2005/8/layout/hierarchy3"/>
    <dgm:cxn modelId="{B3B43743-1D03-4BBD-AF4F-40B1A2A7C078}" type="presParOf" srcId="{E8562FAD-A93E-4E2B-A1F6-CEE3DB488D5A}" destId="{C42CA7EA-14FE-4A7F-98E8-3B27692C6C4B}" srcOrd="1" destOrd="0" presId="urn:microsoft.com/office/officeart/2005/8/layout/hierarchy3"/>
    <dgm:cxn modelId="{33A1D7ED-0830-4247-95A5-1327177421AE}" type="presParOf" srcId="{C42CA7EA-14FE-4A7F-98E8-3B27692C6C4B}" destId="{7E55304B-6FEE-4680-801C-0C9726F1869F}" srcOrd="0" destOrd="0" presId="urn:microsoft.com/office/officeart/2005/8/layout/hierarchy3"/>
    <dgm:cxn modelId="{BBD92BF0-0899-4526-8FE6-001177D0086A}" type="presParOf" srcId="{C42CA7EA-14FE-4A7F-98E8-3B27692C6C4B}" destId="{39128D33-3BB0-4D50-B809-F3698D46E3DB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CB465D9-44E6-4799-8602-020DEE2F2361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4E3AFFE-4618-4F7E-AA9F-085F522F0807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ب. وسائل التفسير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50E27EA-58A8-49A0-AB7F-F172D3CCE3A6}" type="parTrans" cxnId="{29708787-A471-405F-BC48-4B52347AE2F4}">
      <dgm:prSet/>
      <dgm:spPr/>
      <dgm:t>
        <a:bodyPr/>
        <a:lstStyle/>
        <a:p>
          <a:endParaRPr lang="fr-FR"/>
        </a:p>
      </dgm:t>
    </dgm:pt>
    <dgm:pt modelId="{5B5D7360-01F9-486A-92AA-46C2E55505E0}" type="sibTrans" cxnId="{29708787-A471-405F-BC48-4B52347AE2F4}">
      <dgm:prSet/>
      <dgm:spPr/>
      <dgm:t>
        <a:bodyPr/>
        <a:lstStyle/>
        <a:p>
          <a:endParaRPr lang="fr-FR"/>
        </a:p>
      </dgm:t>
    </dgm:pt>
    <dgm:pt modelId="{E99C0A39-BA3B-4E16-BCA8-22F28E7773F8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طرق التفسير الداخلية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F16E8A5-D2DE-4A13-887B-09C857F56038}" type="parTrans" cxnId="{8022F6DB-7F03-46C6-88BD-87530CF357E5}">
      <dgm:prSet/>
      <dgm:spPr/>
      <dgm:t>
        <a:bodyPr/>
        <a:lstStyle/>
        <a:p>
          <a:endParaRPr lang="fr-FR" dirty="0"/>
        </a:p>
      </dgm:t>
    </dgm:pt>
    <dgm:pt modelId="{FAAA8EB7-E54F-4527-A8CC-35A2FB8958F9}" type="sibTrans" cxnId="{8022F6DB-7F03-46C6-88BD-87530CF357E5}">
      <dgm:prSet/>
      <dgm:spPr/>
      <dgm:t>
        <a:bodyPr/>
        <a:lstStyle/>
        <a:p>
          <a:endParaRPr lang="fr-FR"/>
        </a:p>
      </dgm:t>
    </dgm:pt>
    <dgm:pt modelId="{73A4A332-B9BE-43B1-A410-3E6798E1E8B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طرق التفسير الخارجية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6D6E59A-5758-4F5B-9BBD-F71A0E569081}" type="parTrans" cxnId="{D0506A61-926A-49CD-927F-92D447F838F1}">
      <dgm:prSet/>
      <dgm:spPr/>
      <dgm:t>
        <a:bodyPr/>
        <a:lstStyle/>
        <a:p>
          <a:endParaRPr lang="fr-FR" dirty="0"/>
        </a:p>
      </dgm:t>
    </dgm:pt>
    <dgm:pt modelId="{F53625FE-9A39-475F-B55F-CE427E062190}" type="sibTrans" cxnId="{D0506A61-926A-49CD-927F-92D447F838F1}">
      <dgm:prSet/>
      <dgm:spPr/>
      <dgm:t>
        <a:bodyPr/>
        <a:lstStyle/>
        <a:p>
          <a:endParaRPr lang="fr-FR"/>
        </a:p>
      </dgm:t>
    </dgm:pt>
    <dgm:pt modelId="{2C344B14-313A-49F2-B5EC-EC6FCC818E06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أ. أنواع التفسير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E7AAE9D-F6C5-436A-8861-693875AF0F0A}" type="parTrans" cxnId="{FF6DA897-5F49-4BDD-BA93-0CC2C773C5B2}">
      <dgm:prSet/>
      <dgm:spPr/>
      <dgm:t>
        <a:bodyPr/>
        <a:lstStyle/>
        <a:p>
          <a:endParaRPr lang="fr-FR"/>
        </a:p>
      </dgm:t>
    </dgm:pt>
    <dgm:pt modelId="{324202B6-CF47-40BD-9E36-31E97C1B3CA6}" type="sibTrans" cxnId="{FF6DA897-5F49-4BDD-BA93-0CC2C773C5B2}">
      <dgm:prSet/>
      <dgm:spPr/>
      <dgm:t>
        <a:bodyPr/>
        <a:lstStyle/>
        <a:p>
          <a:endParaRPr lang="fr-FR"/>
        </a:p>
      </dgm:t>
    </dgm:pt>
    <dgm:pt modelId="{0609B9E8-DB80-487B-AE27-DA8905E31419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ـ التفسير التشريعي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5F45C6-BB94-4448-A6B0-893C68C3C3C8}" type="parTrans" cxnId="{2C0798DE-FD1F-4783-B781-F5F9CDD4AB6E}">
      <dgm:prSet/>
      <dgm:spPr/>
      <dgm:t>
        <a:bodyPr/>
        <a:lstStyle/>
        <a:p>
          <a:endParaRPr lang="fr-FR" dirty="0"/>
        </a:p>
      </dgm:t>
    </dgm:pt>
    <dgm:pt modelId="{7AABDAC0-70A1-4BCA-8114-DC88E402315E}" type="sibTrans" cxnId="{2C0798DE-FD1F-4783-B781-F5F9CDD4AB6E}">
      <dgm:prSet/>
      <dgm:spPr/>
      <dgm:t>
        <a:bodyPr/>
        <a:lstStyle/>
        <a:p>
          <a:endParaRPr lang="fr-FR"/>
        </a:p>
      </dgm:t>
    </dgm:pt>
    <dgm:pt modelId="{2F05A93F-1DCE-4085-B80F-BBEDA249EE4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ـ التفسير الفقهي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051003B-F133-4CA6-8FBD-21F8FE80566F}" type="parTrans" cxnId="{52C69780-E738-43C0-BDD6-E4509671426C}">
      <dgm:prSet/>
      <dgm:spPr/>
      <dgm:t>
        <a:bodyPr/>
        <a:lstStyle/>
        <a:p>
          <a:endParaRPr lang="fr-FR" dirty="0"/>
        </a:p>
      </dgm:t>
    </dgm:pt>
    <dgm:pt modelId="{B9E35A8C-FF92-4FA6-85EE-19A189E8F653}" type="sibTrans" cxnId="{52C69780-E738-43C0-BDD6-E4509671426C}">
      <dgm:prSet/>
      <dgm:spPr/>
      <dgm:t>
        <a:bodyPr/>
        <a:lstStyle/>
        <a:p>
          <a:endParaRPr lang="fr-FR"/>
        </a:p>
      </dgm:t>
    </dgm:pt>
    <dgm:pt modelId="{0A07E18C-45F3-4A05-9893-FAFD1930F9F9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ـ التفسير القضائي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61FAF74-C180-4977-BF7E-D823CA09A02E}" type="parTrans" cxnId="{B88DAD1D-82F8-4C16-BCD8-5C644EE07EFE}">
      <dgm:prSet/>
      <dgm:spPr/>
      <dgm:t>
        <a:bodyPr/>
        <a:lstStyle/>
        <a:p>
          <a:endParaRPr lang="fr-FR" dirty="0"/>
        </a:p>
      </dgm:t>
    </dgm:pt>
    <dgm:pt modelId="{ECAE0353-82F0-4C32-A37C-BB1E31642B4C}" type="sibTrans" cxnId="{B88DAD1D-82F8-4C16-BCD8-5C644EE07EFE}">
      <dgm:prSet/>
      <dgm:spPr/>
      <dgm:t>
        <a:bodyPr/>
        <a:lstStyle/>
        <a:p>
          <a:endParaRPr lang="fr-FR"/>
        </a:p>
      </dgm:t>
    </dgm:pt>
    <dgm:pt modelId="{09E78AFE-56BD-418A-B249-6F7EB5CEA063}" type="pres">
      <dgm:prSet presAssocID="{CCB465D9-44E6-4799-8602-020DEE2F236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7F67256E-EB00-446C-BE8E-7C7FAF105750}" type="pres">
      <dgm:prSet presAssocID="{94E3AFFE-4618-4F7E-AA9F-085F522F0807}" presName="root" presStyleCnt="0"/>
      <dgm:spPr/>
    </dgm:pt>
    <dgm:pt modelId="{F0A10190-065E-4AD0-BBD9-61B608646930}" type="pres">
      <dgm:prSet presAssocID="{94E3AFFE-4618-4F7E-AA9F-085F522F0807}" presName="rootComposite" presStyleCnt="0"/>
      <dgm:spPr/>
    </dgm:pt>
    <dgm:pt modelId="{0C1ECF54-8CA0-42D4-9243-8591D1E21628}" type="pres">
      <dgm:prSet presAssocID="{94E3AFFE-4618-4F7E-AA9F-085F522F0807}" presName="rootText" presStyleLbl="node1" presStyleIdx="0" presStyleCnt="2" custLinFactX="-81331" custLinFactNeighborX="-100000" custLinFactNeighborY="-315"/>
      <dgm:spPr/>
      <dgm:t>
        <a:bodyPr/>
        <a:lstStyle/>
        <a:p>
          <a:endParaRPr lang="fr-FR"/>
        </a:p>
      </dgm:t>
    </dgm:pt>
    <dgm:pt modelId="{6258101C-BF18-4572-B1E6-25485D19FA27}" type="pres">
      <dgm:prSet presAssocID="{94E3AFFE-4618-4F7E-AA9F-085F522F0807}" presName="rootConnector" presStyleLbl="node1" presStyleIdx="0" presStyleCnt="2"/>
      <dgm:spPr/>
      <dgm:t>
        <a:bodyPr/>
        <a:lstStyle/>
        <a:p>
          <a:pPr rtl="1"/>
          <a:endParaRPr lang="ar-SA"/>
        </a:p>
      </dgm:t>
    </dgm:pt>
    <dgm:pt modelId="{2CEAE7DA-A7DF-4231-9E8F-97A782FF9A6B}" type="pres">
      <dgm:prSet presAssocID="{94E3AFFE-4618-4F7E-AA9F-085F522F0807}" presName="childShape" presStyleCnt="0"/>
      <dgm:spPr/>
    </dgm:pt>
    <dgm:pt modelId="{C4580ABB-070B-445C-968E-F77EB13071D9}" type="pres">
      <dgm:prSet presAssocID="{AF16E8A5-D2DE-4A13-887B-09C857F56038}" presName="Name13" presStyleLbl="parChTrans1D2" presStyleIdx="0" presStyleCnt="5"/>
      <dgm:spPr/>
      <dgm:t>
        <a:bodyPr/>
        <a:lstStyle/>
        <a:p>
          <a:pPr rtl="1"/>
          <a:endParaRPr lang="ar-SA"/>
        </a:p>
      </dgm:t>
    </dgm:pt>
    <dgm:pt modelId="{036DFC7B-E567-42C7-AB1D-C8A21EF6315D}" type="pres">
      <dgm:prSet presAssocID="{E99C0A39-BA3B-4E16-BCA8-22F28E7773F8}" presName="childText" presStyleLbl="bgAcc1" presStyleIdx="0" presStyleCnt="5" custLinFactX="-20347" custLinFactNeighborX="-100000" custLinFactNeighborY="52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648EB29-B7A5-4E6E-AAC2-1624BED5D6CF}" type="pres">
      <dgm:prSet presAssocID="{B6D6E59A-5758-4F5B-9BBD-F71A0E569081}" presName="Name13" presStyleLbl="parChTrans1D2" presStyleIdx="1" presStyleCnt="5"/>
      <dgm:spPr/>
      <dgm:t>
        <a:bodyPr/>
        <a:lstStyle/>
        <a:p>
          <a:pPr rtl="1"/>
          <a:endParaRPr lang="ar-SA"/>
        </a:p>
      </dgm:t>
    </dgm:pt>
    <dgm:pt modelId="{CD5D2F50-7A0A-49BE-9819-9B907CA92A32}" type="pres">
      <dgm:prSet presAssocID="{73A4A332-B9BE-43B1-A410-3E6798E1E8BC}" presName="childText" presStyleLbl="bgAcc1" presStyleIdx="1" presStyleCnt="5" custLinFactX="-15694" custLinFactNeighborX="-100000" custLinFactNeighborY="7174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F9C9CC-DBFA-4696-8EBB-4B26B5409F6D}" type="pres">
      <dgm:prSet presAssocID="{2C344B14-313A-49F2-B5EC-EC6FCC818E06}" presName="root" presStyleCnt="0"/>
      <dgm:spPr/>
    </dgm:pt>
    <dgm:pt modelId="{AFA3409B-D0E0-424E-B22C-52B8C8C544F7}" type="pres">
      <dgm:prSet presAssocID="{2C344B14-313A-49F2-B5EC-EC6FCC818E06}" presName="rootComposite" presStyleCnt="0"/>
      <dgm:spPr/>
    </dgm:pt>
    <dgm:pt modelId="{3AA1FCE6-8770-4E9A-99FF-585581FE00AE}" type="pres">
      <dgm:prSet presAssocID="{2C344B14-313A-49F2-B5EC-EC6FCC818E06}" presName="rootText" presStyleLbl="node1" presStyleIdx="1" presStyleCnt="2" custLinFactNeighborX="95753" custLinFactNeighborY="-315"/>
      <dgm:spPr/>
      <dgm:t>
        <a:bodyPr/>
        <a:lstStyle/>
        <a:p>
          <a:pPr rtl="1"/>
          <a:endParaRPr lang="ar-SA"/>
        </a:p>
      </dgm:t>
    </dgm:pt>
    <dgm:pt modelId="{77F1CED6-5147-4335-88DD-1078052E4E69}" type="pres">
      <dgm:prSet presAssocID="{2C344B14-313A-49F2-B5EC-EC6FCC818E06}" presName="rootConnector" presStyleLbl="node1" presStyleIdx="1" presStyleCnt="2"/>
      <dgm:spPr/>
      <dgm:t>
        <a:bodyPr/>
        <a:lstStyle/>
        <a:p>
          <a:pPr rtl="1"/>
          <a:endParaRPr lang="ar-SA"/>
        </a:p>
      </dgm:t>
    </dgm:pt>
    <dgm:pt modelId="{A357516E-E7C9-45B0-8381-ABFFC5037EC7}" type="pres">
      <dgm:prSet presAssocID="{2C344B14-313A-49F2-B5EC-EC6FCC818E06}" presName="childShape" presStyleCnt="0"/>
      <dgm:spPr/>
    </dgm:pt>
    <dgm:pt modelId="{EF1F919A-6C6C-45B8-9684-C4DBD52A6E92}" type="pres">
      <dgm:prSet presAssocID="{3D5F45C6-BB94-4448-A6B0-893C68C3C3C8}" presName="Name13" presStyleLbl="parChTrans1D2" presStyleIdx="2" presStyleCnt="5"/>
      <dgm:spPr/>
      <dgm:t>
        <a:bodyPr/>
        <a:lstStyle/>
        <a:p>
          <a:pPr rtl="1"/>
          <a:endParaRPr lang="ar-SA"/>
        </a:p>
      </dgm:t>
    </dgm:pt>
    <dgm:pt modelId="{FF875EDF-D0EC-43A0-AB0E-AC54087E553A}" type="pres">
      <dgm:prSet presAssocID="{0609B9E8-DB80-487B-AE27-DA8905E31419}" presName="childText" presStyleLbl="bgAcc1" presStyleIdx="2" presStyleCnt="5" custLinFactX="20293" custLinFactNeighborX="100000" custLinFactNeighborY="-440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842A915-B471-4DE5-815D-8636FB0C85E8}" type="pres">
      <dgm:prSet presAssocID="{661FAF74-C180-4977-BF7E-D823CA09A02E}" presName="Name13" presStyleLbl="parChTrans1D2" presStyleIdx="3" presStyleCnt="5"/>
      <dgm:spPr/>
      <dgm:t>
        <a:bodyPr/>
        <a:lstStyle/>
        <a:p>
          <a:pPr rtl="1"/>
          <a:endParaRPr lang="ar-SA"/>
        </a:p>
      </dgm:t>
    </dgm:pt>
    <dgm:pt modelId="{36C639D5-E7F1-4260-82B2-8B5122171CA0}" type="pres">
      <dgm:prSet presAssocID="{0A07E18C-45F3-4A05-9893-FAFD1930F9F9}" presName="childText" presStyleLbl="bgAcc1" presStyleIdx="3" presStyleCnt="5" custLinFactX="20293" custLinFactNeighborX="100000" custLinFactNeighborY="-66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9ADA667-93A8-432F-B80B-5B498567184F}" type="pres">
      <dgm:prSet presAssocID="{C051003B-F133-4CA6-8FBD-21F8FE80566F}" presName="Name13" presStyleLbl="parChTrans1D2" presStyleIdx="4" presStyleCnt="5"/>
      <dgm:spPr/>
      <dgm:t>
        <a:bodyPr/>
        <a:lstStyle/>
        <a:p>
          <a:pPr rtl="1"/>
          <a:endParaRPr lang="ar-SA"/>
        </a:p>
      </dgm:t>
    </dgm:pt>
    <dgm:pt modelId="{7A49B93F-EFC6-4DE4-A745-F3CB3742FF54}" type="pres">
      <dgm:prSet presAssocID="{2F05A93F-1DCE-4085-B80F-BBEDA249EE45}" presName="childText" presStyleLbl="bgAcc1" presStyleIdx="4" presStyleCnt="5" custScaleY="91479" custLinFactX="20293" custLinFactNeighborX="100000" custLinFactNeighborY="306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F6DA897-5F49-4BDD-BA93-0CC2C773C5B2}" srcId="{CCB465D9-44E6-4799-8602-020DEE2F2361}" destId="{2C344B14-313A-49F2-B5EC-EC6FCC818E06}" srcOrd="1" destOrd="0" parTransId="{BE7AAE9D-F6C5-436A-8861-693875AF0F0A}" sibTransId="{324202B6-CF47-40BD-9E36-31E97C1B3CA6}"/>
    <dgm:cxn modelId="{A3565D00-F63E-4987-889F-A05F69556893}" type="presOf" srcId="{661FAF74-C180-4977-BF7E-D823CA09A02E}" destId="{2842A915-B471-4DE5-815D-8636FB0C85E8}" srcOrd="0" destOrd="0" presId="urn:microsoft.com/office/officeart/2005/8/layout/hierarchy3"/>
    <dgm:cxn modelId="{8EB233FE-5431-4FB9-B457-67EB65F0E412}" type="presOf" srcId="{B6D6E59A-5758-4F5B-9BBD-F71A0E569081}" destId="{6648EB29-B7A5-4E6E-AAC2-1624BED5D6CF}" srcOrd="0" destOrd="0" presId="urn:microsoft.com/office/officeart/2005/8/layout/hierarchy3"/>
    <dgm:cxn modelId="{8022F6DB-7F03-46C6-88BD-87530CF357E5}" srcId="{94E3AFFE-4618-4F7E-AA9F-085F522F0807}" destId="{E99C0A39-BA3B-4E16-BCA8-22F28E7773F8}" srcOrd="0" destOrd="0" parTransId="{AF16E8A5-D2DE-4A13-887B-09C857F56038}" sibTransId="{FAAA8EB7-E54F-4527-A8CC-35A2FB8958F9}"/>
    <dgm:cxn modelId="{566DBE91-09C8-418B-8F3E-91C8BB62F5BF}" type="presOf" srcId="{94E3AFFE-4618-4F7E-AA9F-085F522F0807}" destId="{6258101C-BF18-4572-B1E6-25485D19FA27}" srcOrd="1" destOrd="0" presId="urn:microsoft.com/office/officeart/2005/8/layout/hierarchy3"/>
    <dgm:cxn modelId="{407E53EE-C80A-4552-B54D-816F433E64C1}" type="presOf" srcId="{2C344B14-313A-49F2-B5EC-EC6FCC818E06}" destId="{77F1CED6-5147-4335-88DD-1078052E4E69}" srcOrd="1" destOrd="0" presId="urn:microsoft.com/office/officeart/2005/8/layout/hierarchy3"/>
    <dgm:cxn modelId="{68F70F98-DF27-474E-9786-A0D07FEFC163}" type="presOf" srcId="{C051003B-F133-4CA6-8FBD-21F8FE80566F}" destId="{C9ADA667-93A8-432F-B80B-5B498567184F}" srcOrd="0" destOrd="0" presId="urn:microsoft.com/office/officeart/2005/8/layout/hierarchy3"/>
    <dgm:cxn modelId="{29708787-A471-405F-BC48-4B52347AE2F4}" srcId="{CCB465D9-44E6-4799-8602-020DEE2F2361}" destId="{94E3AFFE-4618-4F7E-AA9F-085F522F0807}" srcOrd="0" destOrd="0" parTransId="{250E27EA-58A8-49A0-AB7F-F172D3CCE3A6}" sibTransId="{5B5D7360-01F9-486A-92AA-46C2E55505E0}"/>
    <dgm:cxn modelId="{D8B37AED-54DF-4CB1-AA39-FA810C4E2480}" type="presOf" srcId="{CCB465D9-44E6-4799-8602-020DEE2F2361}" destId="{09E78AFE-56BD-418A-B249-6F7EB5CEA063}" srcOrd="0" destOrd="0" presId="urn:microsoft.com/office/officeart/2005/8/layout/hierarchy3"/>
    <dgm:cxn modelId="{7DE194C4-F2C7-4FD5-BC9E-901F93AA3163}" type="presOf" srcId="{73A4A332-B9BE-43B1-A410-3E6798E1E8BC}" destId="{CD5D2F50-7A0A-49BE-9819-9B907CA92A32}" srcOrd="0" destOrd="0" presId="urn:microsoft.com/office/officeart/2005/8/layout/hierarchy3"/>
    <dgm:cxn modelId="{25A993CC-87B1-452E-AC43-5121174E49DA}" type="presOf" srcId="{3D5F45C6-BB94-4448-A6B0-893C68C3C3C8}" destId="{EF1F919A-6C6C-45B8-9684-C4DBD52A6E92}" srcOrd="0" destOrd="0" presId="urn:microsoft.com/office/officeart/2005/8/layout/hierarchy3"/>
    <dgm:cxn modelId="{E7B1AF26-5758-4688-A6AD-1E368B05E057}" type="presOf" srcId="{2F05A93F-1DCE-4085-B80F-BBEDA249EE45}" destId="{7A49B93F-EFC6-4DE4-A745-F3CB3742FF54}" srcOrd="0" destOrd="0" presId="urn:microsoft.com/office/officeart/2005/8/layout/hierarchy3"/>
    <dgm:cxn modelId="{B6AD7901-5713-4CC5-941E-53611683D953}" type="presOf" srcId="{AF16E8A5-D2DE-4A13-887B-09C857F56038}" destId="{C4580ABB-070B-445C-968E-F77EB13071D9}" srcOrd="0" destOrd="0" presId="urn:microsoft.com/office/officeart/2005/8/layout/hierarchy3"/>
    <dgm:cxn modelId="{D0506A61-926A-49CD-927F-92D447F838F1}" srcId="{94E3AFFE-4618-4F7E-AA9F-085F522F0807}" destId="{73A4A332-B9BE-43B1-A410-3E6798E1E8BC}" srcOrd="1" destOrd="0" parTransId="{B6D6E59A-5758-4F5B-9BBD-F71A0E569081}" sibTransId="{F53625FE-9A39-475F-B55F-CE427E062190}"/>
    <dgm:cxn modelId="{1D7BA790-357E-401E-99D3-E06152EE229F}" type="presOf" srcId="{94E3AFFE-4618-4F7E-AA9F-085F522F0807}" destId="{0C1ECF54-8CA0-42D4-9243-8591D1E21628}" srcOrd="0" destOrd="0" presId="urn:microsoft.com/office/officeart/2005/8/layout/hierarchy3"/>
    <dgm:cxn modelId="{B88DAD1D-82F8-4C16-BCD8-5C644EE07EFE}" srcId="{2C344B14-313A-49F2-B5EC-EC6FCC818E06}" destId="{0A07E18C-45F3-4A05-9893-FAFD1930F9F9}" srcOrd="1" destOrd="0" parTransId="{661FAF74-C180-4977-BF7E-D823CA09A02E}" sibTransId="{ECAE0353-82F0-4C32-A37C-BB1E31642B4C}"/>
    <dgm:cxn modelId="{2C0798DE-FD1F-4783-B781-F5F9CDD4AB6E}" srcId="{2C344B14-313A-49F2-B5EC-EC6FCC818E06}" destId="{0609B9E8-DB80-487B-AE27-DA8905E31419}" srcOrd="0" destOrd="0" parTransId="{3D5F45C6-BB94-4448-A6B0-893C68C3C3C8}" sibTransId="{7AABDAC0-70A1-4BCA-8114-DC88E402315E}"/>
    <dgm:cxn modelId="{0DD5EF24-31D3-461E-8397-A9FF9D2E00CC}" type="presOf" srcId="{0609B9E8-DB80-487B-AE27-DA8905E31419}" destId="{FF875EDF-D0EC-43A0-AB0E-AC54087E553A}" srcOrd="0" destOrd="0" presId="urn:microsoft.com/office/officeart/2005/8/layout/hierarchy3"/>
    <dgm:cxn modelId="{DF04C929-0B66-4A5F-BA96-57E90B36180D}" type="presOf" srcId="{2C344B14-313A-49F2-B5EC-EC6FCC818E06}" destId="{3AA1FCE6-8770-4E9A-99FF-585581FE00AE}" srcOrd="0" destOrd="0" presId="urn:microsoft.com/office/officeart/2005/8/layout/hierarchy3"/>
    <dgm:cxn modelId="{DAAC961A-5A06-43D6-81D2-7C56A750ABF7}" type="presOf" srcId="{0A07E18C-45F3-4A05-9893-FAFD1930F9F9}" destId="{36C639D5-E7F1-4260-82B2-8B5122171CA0}" srcOrd="0" destOrd="0" presId="urn:microsoft.com/office/officeart/2005/8/layout/hierarchy3"/>
    <dgm:cxn modelId="{5CBBE551-8F0B-4998-863C-EC3382F65B7D}" type="presOf" srcId="{E99C0A39-BA3B-4E16-BCA8-22F28E7773F8}" destId="{036DFC7B-E567-42C7-AB1D-C8A21EF6315D}" srcOrd="0" destOrd="0" presId="urn:microsoft.com/office/officeart/2005/8/layout/hierarchy3"/>
    <dgm:cxn modelId="{52C69780-E738-43C0-BDD6-E4509671426C}" srcId="{2C344B14-313A-49F2-B5EC-EC6FCC818E06}" destId="{2F05A93F-1DCE-4085-B80F-BBEDA249EE45}" srcOrd="2" destOrd="0" parTransId="{C051003B-F133-4CA6-8FBD-21F8FE80566F}" sibTransId="{B9E35A8C-FF92-4FA6-85EE-19A189E8F653}"/>
    <dgm:cxn modelId="{6C0F45A3-3AA6-43F9-8C17-0684800F26C0}" type="presParOf" srcId="{09E78AFE-56BD-418A-B249-6F7EB5CEA063}" destId="{7F67256E-EB00-446C-BE8E-7C7FAF105750}" srcOrd="0" destOrd="0" presId="urn:microsoft.com/office/officeart/2005/8/layout/hierarchy3"/>
    <dgm:cxn modelId="{95CB780C-7EA4-41A5-9D27-1236039E5B1B}" type="presParOf" srcId="{7F67256E-EB00-446C-BE8E-7C7FAF105750}" destId="{F0A10190-065E-4AD0-BBD9-61B608646930}" srcOrd="0" destOrd="0" presId="urn:microsoft.com/office/officeart/2005/8/layout/hierarchy3"/>
    <dgm:cxn modelId="{51E1988B-D658-4F21-983A-3577028BE8A3}" type="presParOf" srcId="{F0A10190-065E-4AD0-BBD9-61B608646930}" destId="{0C1ECF54-8CA0-42D4-9243-8591D1E21628}" srcOrd="0" destOrd="0" presId="urn:microsoft.com/office/officeart/2005/8/layout/hierarchy3"/>
    <dgm:cxn modelId="{F5C2B93C-CA70-4350-91DB-1BC41914554F}" type="presParOf" srcId="{F0A10190-065E-4AD0-BBD9-61B608646930}" destId="{6258101C-BF18-4572-B1E6-25485D19FA27}" srcOrd="1" destOrd="0" presId="urn:microsoft.com/office/officeart/2005/8/layout/hierarchy3"/>
    <dgm:cxn modelId="{31005FEC-94AD-478A-BB0B-70231D5887FF}" type="presParOf" srcId="{7F67256E-EB00-446C-BE8E-7C7FAF105750}" destId="{2CEAE7DA-A7DF-4231-9E8F-97A782FF9A6B}" srcOrd="1" destOrd="0" presId="urn:microsoft.com/office/officeart/2005/8/layout/hierarchy3"/>
    <dgm:cxn modelId="{2E6F6338-802B-4974-B77C-FC01CB923EFE}" type="presParOf" srcId="{2CEAE7DA-A7DF-4231-9E8F-97A782FF9A6B}" destId="{C4580ABB-070B-445C-968E-F77EB13071D9}" srcOrd="0" destOrd="0" presId="urn:microsoft.com/office/officeart/2005/8/layout/hierarchy3"/>
    <dgm:cxn modelId="{73EBA058-F146-4636-8FDA-433B4A85E87E}" type="presParOf" srcId="{2CEAE7DA-A7DF-4231-9E8F-97A782FF9A6B}" destId="{036DFC7B-E567-42C7-AB1D-C8A21EF6315D}" srcOrd="1" destOrd="0" presId="urn:microsoft.com/office/officeart/2005/8/layout/hierarchy3"/>
    <dgm:cxn modelId="{0322AC8B-DE41-43F0-9FAA-DF82C0AB875D}" type="presParOf" srcId="{2CEAE7DA-A7DF-4231-9E8F-97A782FF9A6B}" destId="{6648EB29-B7A5-4E6E-AAC2-1624BED5D6CF}" srcOrd="2" destOrd="0" presId="urn:microsoft.com/office/officeart/2005/8/layout/hierarchy3"/>
    <dgm:cxn modelId="{72B70E51-3A99-4ED1-B5E2-845C13A474F4}" type="presParOf" srcId="{2CEAE7DA-A7DF-4231-9E8F-97A782FF9A6B}" destId="{CD5D2F50-7A0A-49BE-9819-9B907CA92A32}" srcOrd="3" destOrd="0" presId="urn:microsoft.com/office/officeart/2005/8/layout/hierarchy3"/>
    <dgm:cxn modelId="{624CFEB8-0518-44B4-8241-EAD0003B950B}" type="presParOf" srcId="{09E78AFE-56BD-418A-B249-6F7EB5CEA063}" destId="{4CF9C9CC-DBFA-4696-8EBB-4B26B5409F6D}" srcOrd="1" destOrd="0" presId="urn:microsoft.com/office/officeart/2005/8/layout/hierarchy3"/>
    <dgm:cxn modelId="{78D23660-C11A-4558-A9DC-E23F06C66847}" type="presParOf" srcId="{4CF9C9CC-DBFA-4696-8EBB-4B26B5409F6D}" destId="{AFA3409B-D0E0-424E-B22C-52B8C8C544F7}" srcOrd="0" destOrd="0" presId="urn:microsoft.com/office/officeart/2005/8/layout/hierarchy3"/>
    <dgm:cxn modelId="{26623344-3404-474C-BBA7-DA43FC8988B1}" type="presParOf" srcId="{AFA3409B-D0E0-424E-B22C-52B8C8C544F7}" destId="{3AA1FCE6-8770-4E9A-99FF-585581FE00AE}" srcOrd="0" destOrd="0" presId="urn:microsoft.com/office/officeart/2005/8/layout/hierarchy3"/>
    <dgm:cxn modelId="{F4BB4D16-A725-44BA-83A6-A0BD2E046F72}" type="presParOf" srcId="{AFA3409B-D0E0-424E-B22C-52B8C8C544F7}" destId="{77F1CED6-5147-4335-88DD-1078052E4E69}" srcOrd="1" destOrd="0" presId="urn:microsoft.com/office/officeart/2005/8/layout/hierarchy3"/>
    <dgm:cxn modelId="{383E693D-B2B5-496B-92FF-2116F60AA9F0}" type="presParOf" srcId="{4CF9C9CC-DBFA-4696-8EBB-4B26B5409F6D}" destId="{A357516E-E7C9-45B0-8381-ABFFC5037EC7}" srcOrd="1" destOrd="0" presId="urn:microsoft.com/office/officeart/2005/8/layout/hierarchy3"/>
    <dgm:cxn modelId="{837F0DD2-A0BC-4244-A3CC-1DC588DA7C6B}" type="presParOf" srcId="{A357516E-E7C9-45B0-8381-ABFFC5037EC7}" destId="{EF1F919A-6C6C-45B8-9684-C4DBD52A6E92}" srcOrd="0" destOrd="0" presId="urn:microsoft.com/office/officeart/2005/8/layout/hierarchy3"/>
    <dgm:cxn modelId="{AEEE78DE-FB50-438F-A9E8-D6F8EAF21F1D}" type="presParOf" srcId="{A357516E-E7C9-45B0-8381-ABFFC5037EC7}" destId="{FF875EDF-D0EC-43A0-AB0E-AC54087E553A}" srcOrd="1" destOrd="0" presId="urn:microsoft.com/office/officeart/2005/8/layout/hierarchy3"/>
    <dgm:cxn modelId="{01833918-78C7-4C2D-853C-E3C54F42EA95}" type="presParOf" srcId="{A357516E-E7C9-45B0-8381-ABFFC5037EC7}" destId="{2842A915-B471-4DE5-815D-8636FB0C85E8}" srcOrd="2" destOrd="0" presId="urn:microsoft.com/office/officeart/2005/8/layout/hierarchy3"/>
    <dgm:cxn modelId="{6B0798B6-D15A-4991-9905-64155D150A14}" type="presParOf" srcId="{A357516E-E7C9-45B0-8381-ABFFC5037EC7}" destId="{36C639D5-E7F1-4260-82B2-8B5122171CA0}" srcOrd="3" destOrd="0" presId="urn:microsoft.com/office/officeart/2005/8/layout/hierarchy3"/>
    <dgm:cxn modelId="{739E72FE-B9CD-482B-A535-5B549040B8EE}" type="presParOf" srcId="{A357516E-E7C9-45B0-8381-ABFFC5037EC7}" destId="{C9ADA667-93A8-432F-B80B-5B498567184F}" srcOrd="4" destOrd="0" presId="urn:microsoft.com/office/officeart/2005/8/layout/hierarchy3"/>
    <dgm:cxn modelId="{9E4A4354-3514-47D9-8971-5065E87F7E95}" type="presParOf" srcId="{A357516E-E7C9-45B0-8381-ABFFC5037EC7}" destId="{7A49B93F-EFC6-4DE4-A745-F3CB3742FF54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CB465D9-44E6-4799-8602-020DEE2F2361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4E3AFFE-4618-4F7E-AA9F-085F522F0807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المصادر القانونية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50E27EA-58A8-49A0-AB7F-F172D3CCE3A6}" type="parTrans" cxnId="{29708787-A471-405F-BC48-4B52347AE2F4}">
      <dgm:prSet/>
      <dgm:spPr/>
      <dgm:t>
        <a:bodyPr/>
        <a:lstStyle/>
        <a:p>
          <a:endParaRPr lang="fr-FR"/>
        </a:p>
      </dgm:t>
    </dgm:pt>
    <dgm:pt modelId="{5B5D7360-01F9-486A-92AA-46C2E55505E0}" type="sibTrans" cxnId="{29708787-A471-405F-BC48-4B52347AE2F4}">
      <dgm:prSet/>
      <dgm:spPr/>
      <dgm:t>
        <a:bodyPr/>
        <a:lstStyle/>
        <a:p>
          <a:endParaRPr lang="fr-FR"/>
        </a:p>
      </dgm:t>
    </dgm:pt>
    <dgm:pt modelId="{E99C0A39-BA3B-4E16-BCA8-22F28E7773F8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المصادر الدستورية والقانونية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F16E8A5-D2DE-4A13-887B-09C857F56038}" type="parTrans" cxnId="{8022F6DB-7F03-46C6-88BD-87530CF357E5}">
      <dgm:prSet/>
      <dgm:spPr/>
      <dgm:t>
        <a:bodyPr/>
        <a:lstStyle/>
        <a:p>
          <a:endParaRPr lang="fr-FR" dirty="0"/>
        </a:p>
      </dgm:t>
    </dgm:pt>
    <dgm:pt modelId="{FAAA8EB7-E54F-4527-A8CC-35A2FB8958F9}" type="sibTrans" cxnId="{8022F6DB-7F03-46C6-88BD-87530CF357E5}">
      <dgm:prSet/>
      <dgm:spPr/>
      <dgm:t>
        <a:bodyPr/>
        <a:lstStyle/>
        <a:p>
          <a:endParaRPr lang="fr-FR"/>
        </a:p>
      </dgm:t>
    </dgm:pt>
    <dgm:pt modelId="{73A4A332-B9BE-43B1-A410-3E6798E1E8B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الفقه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6D6E59A-5758-4F5B-9BBD-F71A0E569081}" type="parTrans" cxnId="{D0506A61-926A-49CD-927F-92D447F838F1}">
      <dgm:prSet/>
      <dgm:spPr/>
      <dgm:t>
        <a:bodyPr/>
        <a:lstStyle/>
        <a:p>
          <a:endParaRPr lang="fr-FR" dirty="0"/>
        </a:p>
      </dgm:t>
    </dgm:pt>
    <dgm:pt modelId="{F53625FE-9A39-475F-B55F-CE427E062190}" type="sibTrans" cxnId="{D0506A61-926A-49CD-927F-92D447F838F1}">
      <dgm:prSet/>
      <dgm:spPr/>
      <dgm:t>
        <a:bodyPr/>
        <a:lstStyle/>
        <a:p>
          <a:endParaRPr lang="fr-FR"/>
        </a:p>
      </dgm:t>
    </dgm:pt>
    <dgm:pt modelId="{2C344B14-313A-49F2-B5EC-EC6FCC818E06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المصادر السياسية والدستورية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E7AAE9D-F6C5-436A-8861-693875AF0F0A}" type="parTrans" cxnId="{FF6DA897-5F49-4BDD-BA93-0CC2C773C5B2}">
      <dgm:prSet/>
      <dgm:spPr/>
      <dgm:t>
        <a:bodyPr/>
        <a:lstStyle/>
        <a:p>
          <a:endParaRPr lang="fr-FR"/>
        </a:p>
      </dgm:t>
    </dgm:pt>
    <dgm:pt modelId="{324202B6-CF47-40BD-9E36-31E97C1B3CA6}" type="sibTrans" cxnId="{FF6DA897-5F49-4BDD-BA93-0CC2C773C5B2}">
      <dgm:prSet/>
      <dgm:spPr/>
      <dgm:t>
        <a:bodyPr/>
        <a:lstStyle/>
        <a:p>
          <a:endParaRPr lang="fr-FR"/>
        </a:p>
      </dgm:t>
    </dgm:pt>
    <dgm:pt modelId="{0609B9E8-DB80-487B-AE27-DA8905E31419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الحقبة الثورية الأولى</a:t>
          </a:r>
        </a:p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(1789-1814)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5F45C6-BB94-4448-A6B0-893C68C3C3C8}" type="parTrans" cxnId="{2C0798DE-FD1F-4783-B781-F5F9CDD4AB6E}">
      <dgm:prSet/>
      <dgm:spPr/>
      <dgm:t>
        <a:bodyPr/>
        <a:lstStyle/>
        <a:p>
          <a:endParaRPr lang="fr-FR" dirty="0"/>
        </a:p>
      </dgm:t>
    </dgm:pt>
    <dgm:pt modelId="{7AABDAC0-70A1-4BCA-8114-DC88E402315E}" type="sibTrans" cxnId="{2C0798DE-FD1F-4783-B781-F5F9CDD4AB6E}">
      <dgm:prSet/>
      <dgm:spPr/>
      <dgm:t>
        <a:bodyPr/>
        <a:lstStyle/>
        <a:p>
          <a:endParaRPr lang="fr-FR"/>
        </a:p>
      </dgm:t>
    </dgm:pt>
    <dgm:pt modelId="{5DEF2681-B66C-419D-BB20-C84FC1195EC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الحقبة الثورية الثانية</a:t>
          </a:r>
        </a:p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(1814-1870)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FD25533-6D65-48BC-8EA7-8285809CDCF8}" type="parTrans" cxnId="{9199894E-03FE-4A0C-9A3D-E045ECDA7598}">
      <dgm:prSet/>
      <dgm:spPr/>
      <dgm:t>
        <a:bodyPr/>
        <a:lstStyle/>
        <a:p>
          <a:endParaRPr lang="fr-FR" dirty="0"/>
        </a:p>
      </dgm:t>
    </dgm:pt>
    <dgm:pt modelId="{B834443F-C3C6-4B3E-A851-AD18236B0EDC}" type="sibTrans" cxnId="{9199894E-03FE-4A0C-9A3D-E045ECDA7598}">
      <dgm:prSet/>
      <dgm:spPr/>
      <dgm:t>
        <a:bodyPr/>
        <a:lstStyle/>
        <a:p>
          <a:endParaRPr lang="fr-FR"/>
        </a:p>
      </dgm:t>
    </dgm:pt>
    <dgm:pt modelId="{3BB39122-719E-4A26-9CD9-053355FC4BD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الاجتهاد القضائي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1893A8D-F2FC-46C2-B046-46B967B0018B}" type="parTrans" cxnId="{39DBA257-5C70-46CB-AB2F-40EE0F5EEDA9}">
      <dgm:prSet/>
      <dgm:spPr/>
      <dgm:t>
        <a:bodyPr/>
        <a:lstStyle/>
        <a:p>
          <a:endParaRPr lang="fr-FR" dirty="0"/>
        </a:p>
      </dgm:t>
    </dgm:pt>
    <dgm:pt modelId="{82600BD0-7843-4B6F-A505-661D942C30BF}" type="sibTrans" cxnId="{39DBA257-5C70-46CB-AB2F-40EE0F5EEDA9}">
      <dgm:prSet/>
      <dgm:spPr/>
      <dgm:t>
        <a:bodyPr/>
        <a:lstStyle/>
        <a:p>
          <a:endParaRPr lang="fr-FR"/>
        </a:p>
      </dgm:t>
    </dgm:pt>
    <dgm:pt modelId="{09E78AFE-56BD-418A-B249-6F7EB5CEA063}" type="pres">
      <dgm:prSet presAssocID="{CCB465D9-44E6-4799-8602-020DEE2F236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7F67256E-EB00-446C-BE8E-7C7FAF105750}" type="pres">
      <dgm:prSet presAssocID="{94E3AFFE-4618-4F7E-AA9F-085F522F0807}" presName="root" presStyleCnt="0"/>
      <dgm:spPr/>
    </dgm:pt>
    <dgm:pt modelId="{F0A10190-065E-4AD0-BBD9-61B608646930}" type="pres">
      <dgm:prSet presAssocID="{94E3AFFE-4618-4F7E-AA9F-085F522F0807}" presName="rootComposite" presStyleCnt="0"/>
      <dgm:spPr/>
    </dgm:pt>
    <dgm:pt modelId="{0C1ECF54-8CA0-42D4-9243-8591D1E21628}" type="pres">
      <dgm:prSet presAssocID="{94E3AFFE-4618-4F7E-AA9F-085F522F0807}" presName="rootText" presStyleLbl="node1" presStyleIdx="0" presStyleCnt="2"/>
      <dgm:spPr/>
      <dgm:t>
        <a:bodyPr/>
        <a:lstStyle/>
        <a:p>
          <a:endParaRPr lang="fr-FR"/>
        </a:p>
      </dgm:t>
    </dgm:pt>
    <dgm:pt modelId="{6258101C-BF18-4572-B1E6-25485D19FA27}" type="pres">
      <dgm:prSet presAssocID="{94E3AFFE-4618-4F7E-AA9F-085F522F0807}" presName="rootConnector" presStyleLbl="node1" presStyleIdx="0" presStyleCnt="2"/>
      <dgm:spPr/>
      <dgm:t>
        <a:bodyPr/>
        <a:lstStyle/>
        <a:p>
          <a:pPr rtl="1"/>
          <a:endParaRPr lang="ar-SA"/>
        </a:p>
      </dgm:t>
    </dgm:pt>
    <dgm:pt modelId="{2CEAE7DA-A7DF-4231-9E8F-97A782FF9A6B}" type="pres">
      <dgm:prSet presAssocID="{94E3AFFE-4618-4F7E-AA9F-085F522F0807}" presName="childShape" presStyleCnt="0"/>
      <dgm:spPr/>
    </dgm:pt>
    <dgm:pt modelId="{C4580ABB-070B-445C-968E-F77EB13071D9}" type="pres">
      <dgm:prSet presAssocID="{AF16E8A5-D2DE-4A13-887B-09C857F56038}" presName="Name13" presStyleLbl="parChTrans1D2" presStyleIdx="0" presStyleCnt="5"/>
      <dgm:spPr/>
      <dgm:t>
        <a:bodyPr/>
        <a:lstStyle/>
        <a:p>
          <a:pPr rtl="1"/>
          <a:endParaRPr lang="ar-SA"/>
        </a:p>
      </dgm:t>
    </dgm:pt>
    <dgm:pt modelId="{036DFC7B-E567-42C7-AB1D-C8A21EF6315D}" type="pres">
      <dgm:prSet presAssocID="{E99C0A39-BA3B-4E16-BCA8-22F28E7773F8}" presName="childText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A2418E7-518C-40C7-AB82-F8D14462BB0F}" type="pres">
      <dgm:prSet presAssocID="{31893A8D-F2FC-46C2-B046-46B967B0018B}" presName="Name13" presStyleLbl="parChTrans1D2" presStyleIdx="1" presStyleCnt="5"/>
      <dgm:spPr/>
      <dgm:t>
        <a:bodyPr/>
        <a:lstStyle/>
        <a:p>
          <a:pPr rtl="1"/>
          <a:endParaRPr lang="ar-SA"/>
        </a:p>
      </dgm:t>
    </dgm:pt>
    <dgm:pt modelId="{F9CDEEA2-1AF4-42FD-BE07-CB5C37735B33}" type="pres">
      <dgm:prSet presAssocID="{3BB39122-719E-4A26-9CD9-053355FC4BD5}" presName="childText" presStyleLbl="bgAcc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648EB29-B7A5-4E6E-AAC2-1624BED5D6CF}" type="pres">
      <dgm:prSet presAssocID="{B6D6E59A-5758-4F5B-9BBD-F71A0E569081}" presName="Name13" presStyleLbl="parChTrans1D2" presStyleIdx="2" presStyleCnt="5"/>
      <dgm:spPr/>
      <dgm:t>
        <a:bodyPr/>
        <a:lstStyle/>
        <a:p>
          <a:pPr rtl="1"/>
          <a:endParaRPr lang="ar-SA"/>
        </a:p>
      </dgm:t>
    </dgm:pt>
    <dgm:pt modelId="{CD5D2F50-7A0A-49BE-9819-9B907CA92A32}" type="pres">
      <dgm:prSet presAssocID="{73A4A332-B9BE-43B1-A410-3E6798E1E8BC}" presName="childText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F9C9CC-DBFA-4696-8EBB-4B26B5409F6D}" type="pres">
      <dgm:prSet presAssocID="{2C344B14-313A-49F2-B5EC-EC6FCC818E06}" presName="root" presStyleCnt="0"/>
      <dgm:spPr/>
    </dgm:pt>
    <dgm:pt modelId="{AFA3409B-D0E0-424E-B22C-52B8C8C544F7}" type="pres">
      <dgm:prSet presAssocID="{2C344B14-313A-49F2-B5EC-EC6FCC818E06}" presName="rootComposite" presStyleCnt="0"/>
      <dgm:spPr/>
    </dgm:pt>
    <dgm:pt modelId="{3AA1FCE6-8770-4E9A-99FF-585581FE00AE}" type="pres">
      <dgm:prSet presAssocID="{2C344B14-313A-49F2-B5EC-EC6FCC818E06}" presName="rootText" presStyleLbl="node1" presStyleIdx="1" presStyleCnt="2"/>
      <dgm:spPr/>
      <dgm:t>
        <a:bodyPr/>
        <a:lstStyle/>
        <a:p>
          <a:pPr rtl="1"/>
          <a:endParaRPr lang="ar-SA"/>
        </a:p>
      </dgm:t>
    </dgm:pt>
    <dgm:pt modelId="{77F1CED6-5147-4335-88DD-1078052E4E69}" type="pres">
      <dgm:prSet presAssocID="{2C344B14-313A-49F2-B5EC-EC6FCC818E06}" presName="rootConnector" presStyleLbl="node1" presStyleIdx="1" presStyleCnt="2"/>
      <dgm:spPr/>
      <dgm:t>
        <a:bodyPr/>
        <a:lstStyle/>
        <a:p>
          <a:pPr rtl="1"/>
          <a:endParaRPr lang="ar-SA"/>
        </a:p>
      </dgm:t>
    </dgm:pt>
    <dgm:pt modelId="{A357516E-E7C9-45B0-8381-ABFFC5037EC7}" type="pres">
      <dgm:prSet presAssocID="{2C344B14-313A-49F2-B5EC-EC6FCC818E06}" presName="childShape" presStyleCnt="0"/>
      <dgm:spPr/>
    </dgm:pt>
    <dgm:pt modelId="{EF1F919A-6C6C-45B8-9684-C4DBD52A6E92}" type="pres">
      <dgm:prSet presAssocID="{3D5F45C6-BB94-4448-A6B0-893C68C3C3C8}" presName="Name13" presStyleLbl="parChTrans1D2" presStyleIdx="3" presStyleCnt="5"/>
      <dgm:spPr/>
      <dgm:t>
        <a:bodyPr/>
        <a:lstStyle/>
        <a:p>
          <a:pPr rtl="1"/>
          <a:endParaRPr lang="ar-SA"/>
        </a:p>
      </dgm:t>
    </dgm:pt>
    <dgm:pt modelId="{FF875EDF-D0EC-43A0-AB0E-AC54087E553A}" type="pres">
      <dgm:prSet presAssocID="{0609B9E8-DB80-487B-AE27-DA8905E31419}" presName="childText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1FF8167-5250-483B-A1B0-A65CD5816758}" type="pres">
      <dgm:prSet presAssocID="{AFD25533-6D65-48BC-8EA7-8285809CDCF8}" presName="Name13" presStyleLbl="parChTrans1D2" presStyleIdx="4" presStyleCnt="5"/>
      <dgm:spPr/>
      <dgm:t>
        <a:bodyPr/>
        <a:lstStyle/>
        <a:p>
          <a:pPr rtl="1"/>
          <a:endParaRPr lang="ar-SA"/>
        </a:p>
      </dgm:t>
    </dgm:pt>
    <dgm:pt modelId="{08B6D245-D7F2-4F19-A595-1E959487AA83}" type="pres">
      <dgm:prSet presAssocID="{5DEF2681-B66C-419D-BB20-C84FC1195ECC}" presName="childText" presStyleLbl="bgAcc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EEB55C95-E189-49E9-93F2-204CC23F0E63}" type="presOf" srcId="{E99C0A39-BA3B-4E16-BCA8-22F28E7773F8}" destId="{036DFC7B-E567-42C7-AB1D-C8A21EF6315D}" srcOrd="0" destOrd="0" presId="urn:microsoft.com/office/officeart/2005/8/layout/hierarchy3"/>
    <dgm:cxn modelId="{9199894E-03FE-4A0C-9A3D-E045ECDA7598}" srcId="{2C344B14-313A-49F2-B5EC-EC6FCC818E06}" destId="{5DEF2681-B66C-419D-BB20-C84FC1195ECC}" srcOrd="1" destOrd="0" parTransId="{AFD25533-6D65-48BC-8EA7-8285809CDCF8}" sibTransId="{B834443F-C3C6-4B3E-A851-AD18236B0EDC}"/>
    <dgm:cxn modelId="{A15FCCC6-AB11-43FD-A832-43D3B7003D23}" type="presOf" srcId="{2C344B14-313A-49F2-B5EC-EC6FCC818E06}" destId="{3AA1FCE6-8770-4E9A-99FF-585581FE00AE}" srcOrd="0" destOrd="0" presId="urn:microsoft.com/office/officeart/2005/8/layout/hierarchy3"/>
    <dgm:cxn modelId="{11A35A8F-2BE9-4AD0-BA48-8E002976AA4D}" type="presOf" srcId="{3D5F45C6-BB94-4448-A6B0-893C68C3C3C8}" destId="{EF1F919A-6C6C-45B8-9684-C4DBD52A6E92}" srcOrd="0" destOrd="0" presId="urn:microsoft.com/office/officeart/2005/8/layout/hierarchy3"/>
    <dgm:cxn modelId="{07807B5B-05C1-4C44-A109-33F35FBF81FA}" type="presOf" srcId="{AF16E8A5-D2DE-4A13-887B-09C857F56038}" destId="{C4580ABB-070B-445C-968E-F77EB13071D9}" srcOrd="0" destOrd="0" presId="urn:microsoft.com/office/officeart/2005/8/layout/hierarchy3"/>
    <dgm:cxn modelId="{47E349C7-F59C-45CF-A0E4-CD682A9BD9AB}" type="presOf" srcId="{AFD25533-6D65-48BC-8EA7-8285809CDCF8}" destId="{11FF8167-5250-483B-A1B0-A65CD5816758}" srcOrd="0" destOrd="0" presId="urn:microsoft.com/office/officeart/2005/8/layout/hierarchy3"/>
    <dgm:cxn modelId="{D0506A61-926A-49CD-927F-92D447F838F1}" srcId="{94E3AFFE-4618-4F7E-AA9F-085F522F0807}" destId="{73A4A332-B9BE-43B1-A410-3E6798E1E8BC}" srcOrd="2" destOrd="0" parTransId="{B6D6E59A-5758-4F5B-9BBD-F71A0E569081}" sibTransId="{F53625FE-9A39-475F-B55F-CE427E062190}"/>
    <dgm:cxn modelId="{D7D5D048-2B11-48E6-A495-744029C17D0E}" type="presOf" srcId="{0609B9E8-DB80-487B-AE27-DA8905E31419}" destId="{FF875EDF-D0EC-43A0-AB0E-AC54087E553A}" srcOrd="0" destOrd="0" presId="urn:microsoft.com/office/officeart/2005/8/layout/hierarchy3"/>
    <dgm:cxn modelId="{2C1155BD-63A8-4DFA-B448-45912F879BE5}" type="presOf" srcId="{31893A8D-F2FC-46C2-B046-46B967B0018B}" destId="{6A2418E7-518C-40C7-AB82-F8D14462BB0F}" srcOrd="0" destOrd="0" presId="urn:microsoft.com/office/officeart/2005/8/layout/hierarchy3"/>
    <dgm:cxn modelId="{4E1422B1-C030-4F58-93FA-A4A3C68BE994}" type="presOf" srcId="{94E3AFFE-4618-4F7E-AA9F-085F522F0807}" destId="{6258101C-BF18-4572-B1E6-25485D19FA27}" srcOrd="1" destOrd="0" presId="urn:microsoft.com/office/officeart/2005/8/layout/hierarchy3"/>
    <dgm:cxn modelId="{8022F6DB-7F03-46C6-88BD-87530CF357E5}" srcId="{94E3AFFE-4618-4F7E-AA9F-085F522F0807}" destId="{E99C0A39-BA3B-4E16-BCA8-22F28E7773F8}" srcOrd="0" destOrd="0" parTransId="{AF16E8A5-D2DE-4A13-887B-09C857F56038}" sibTransId="{FAAA8EB7-E54F-4527-A8CC-35A2FB8958F9}"/>
    <dgm:cxn modelId="{B3A70009-2205-4730-9402-A6355819EB27}" type="presOf" srcId="{2C344B14-313A-49F2-B5EC-EC6FCC818E06}" destId="{77F1CED6-5147-4335-88DD-1078052E4E69}" srcOrd="1" destOrd="0" presId="urn:microsoft.com/office/officeart/2005/8/layout/hierarchy3"/>
    <dgm:cxn modelId="{C0F8B411-CB67-467E-914F-97B842898DC8}" type="presOf" srcId="{3BB39122-719E-4A26-9CD9-053355FC4BD5}" destId="{F9CDEEA2-1AF4-42FD-BE07-CB5C37735B33}" srcOrd="0" destOrd="0" presId="urn:microsoft.com/office/officeart/2005/8/layout/hierarchy3"/>
    <dgm:cxn modelId="{FC545398-FA3A-46F6-A4A3-0ED92FF3D5CA}" type="presOf" srcId="{5DEF2681-B66C-419D-BB20-C84FC1195ECC}" destId="{08B6D245-D7F2-4F19-A595-1E959487AA83}" srcOrd="0" destOrd="0" presId="urn:microsoft.com/office/officeart/2005/8/layout/hierarchy3"/>
    <dgm:cxn modelId="{29708787-A471-405F-BC48-4B52347AE2F4}" srcId="{CCB465D9-44E6-4799-8602-020DEE2F2361}" destId="{94E3AFFE-4618-4F7E-AA9F-085F522F0807}" srcOrd="0" destOrd="0" parTransId="{250E27EA-58A8-49A0-AB7F-F172D3CCE3A6}" sibTransId="{5B5D7360-01F9-486A-92AA-46C2E55505E0}"/>
    <dgm:cxn modelId="{5C2E47F9-986F-4146-AFFE-54AA816A8D0D}" type="presOf" srcId="{B6D6E59A-5758-4F5B-9BBD-F71A0E569081}" destId="{6648EB29-B7A5-4E6E-AAC2-1624BED5D6CF}" srcOrd="0" destOrd="0" presId="urn:microsoft.com/office/officeart/2005/8/layout/hierarchy3"/>
    <dgm:cxn modelId="{FF6DA897-5F49-4BDD-BA93-0CC2C773C5B2}" srcId="{CCB465D9-44E6-4799-8602-020DEE2F2361}" destId="{2C344B14-313A-49F2-B5EC-EC6FCC818E06}" srcOrd="1" destOrd="0" parTransId="{BE7AAE9D-F6C5-436A-8861-693875AF0F0A}" sibTransId="{324202B6-CF47-40BD-9E36-31E97C1B3CA6}"/>
    <dgm:cxn modelId="{9E89BD09-04F8-48AB-A893-B7AC65D8FEB7}" type="presOf" srcId="{94E3AFFE-4618-4F7E-AA9F-085F522F0807}" destId="{0C1ECF54-8CA0-42D4-9243-8591D1E21628}" srcOrd="0" destOrd="0" presId="urn:microsoft.com/office/officeart/2005/8/layout/hierarchy3"/>
    <dgm:cxn modelId="{18E3F9F8-76E1-4C62-98EE-867E0A88B9E5}" type="presOf" srcId="{CCB465D9-44E6-4799-8602-020DEE2F2361}" destId="{09E78AFE-56BD-418A-B249-6F7EB5CEA063}" srcOrd="0" destOrd="0" presId="urn:microsoft.com/office/officeart/2005/8/layout/hierarchy3"/>
    <dgm:cxn modelId="{2C0798DE-FD1F-4783-B781-F5F9CDD4AB6E}" srcId="{2C344B14-313A-49F2-B5EC-EC6FCC818E06}" destId="{0609B9E8-DB80-487B-AE27-DA8905E31419}" srcOrd="0" destOrd="0" parTransId="{3D5F45C6-BB94-4448-A6B0-893C68C3C3C8}" sibTransId="{7AABDAC0-70A1-4BCA-8114-DC88E402315E}"/>
    <dgm:cxn modelId="{5AA95023-5327-4205-9609-D2E1D6FC21E3}" type="presOf" srcId="{73A4A332-B9BE-43B1-A410-3E6798E1E8BC}" destId="{CD5D2F50-7A0A-49BE-9819-9B907CA92A32}" srcOrd="0" destOrd="0" presId="urn:microsoft.com/office/officeart/2005/8/layout/hierarchy3"/>
    <dgm:cxn modelId="{39DBA257-5C70-46CB-AB2F-40EE0F5EEDA9}" srcId="{94E3AFFE-4618-4F7E-AA9F-085F522F0807}" destId="{3BB39122-719E-4A26-9CD9-053355FC4BD5}" srcOrd="1" destOrd="0" parTransId="{31893A8D-F2FC-46C2-B046-46B967B0018B}" sibTransId="{82600BD0-7843-4B6F-A505-661D942C30BF}"/>
    <dgm:cxn modelId="{34C41B44-44DE-4D0B-A08C-2E7E52D9F65A}" type="presParOf" srcId="{09E78AFE-56BD-418A-B249-6F7EB5CEA063}" destId="{7F67256E-EB00-446C-BE8E-7C7FAF105750}" srcOrd="0" destOrd="0" presId="urn:microsoft.com/office/officeart/2005/8/layout/hierarchy3"/>
    <dgm:cxn modelId="{A11D4CDC-48CA-4591-B039-F2E16CE2FB24}" type="presParOf" srcId="{7F67256E-EB00-446C-BE8E-7C7FAF105750}" destId="{F0A10190-065E-4AD0-BBD9-61B608646930}" srcOrd="0" destOrd="0" presId="urn:microsoft.com/office/officeart/2005/8/layout/hierarchy3"/>
    <dgm:cxn modelId="{BE2FE578-5848-498D-AB0F-F350C42878EB}" type="presParOf" srcId="{F0A10190-065E-4AD0-BBD9-61B608646930}" destId="{0C1ECF54-8CA0-42D4-9243-8591D1E21628}" srcOrd="0" destOrd="0" presId="urn:microsoft.com/office/officeart/2005/8/layout/hierarchy3"/>
    <dgm:cxn modelId="{5D9536EF-EDBB-4DA3-90CC-EFA0F2BDED36}" type="presParOf" srcId="{F0A10190-065E-4AD0-BBD9-61B608646930}" destId="{6258101C-BF18-4572-B1E6-25485D19FA27}" srcOrd="1" destOrd="0" presId="urn:microsoft.com/office/officeart/2005/8/layout/hierarchy3"/>
    <dgm:cxn modelId="{53934EAF-19C5-4C9C-B6B9-476373F599FD}" type="presParOf" srcId="{7F67256E-EB00-446C-BE8E-7C7FAF105750}" destId="{2CEAE7DA-A7DF-4231-9E8F-97A782FF9A6B}" srcOrd="1" destOrd="0" presId="urn:microsoft.com/office/officeart/2005/8/layout/hierarchy3"/>
    <dgm:cxn modelId="{5CA2D00B-54D5-4F5A-8E19-BE612F97BB4C}" type="presParOf" srcId="{2CEAE7DA-A7DF-4231-9E8F-97A782FF9A6B}" destId="{C4580ABB-070B-445C-968E-F77EB13071D9}" srcOrd="0" destOrd="0" presId="urn:microsoft.com/office/officeart/2005/8/layout/hierarchy3"/>
    <dgm:cxn modelId="{F28E0773-370F-48DA-9BD2-A670FC43D50E}" type="presParOf" srcId="{2CEAE7DA-A7DF-4231-9E8F-97A782FF9A6B}" destId="{036DFC7B-E567-42C7-AB1D-C8A21EF6315D}" srcOrd="1" destOrd="0" presId="urn:microsoft.com/office/officeart/2005/8/layout/hierarchy3"/>
    <dgm:cxn modelId="{DC94961E-911F-46BE-A045-8143B24BD8C0}" type="presParOf" srcId="{2CEAE7DA-A7DF-4231-9E8F-97A782FF9A6B}" destId="{6A2418E7-518C-40C7-AB82-F8D14462BB0F}" srcOrd="2" destOrd="0" presId="urn:microsoft.com/office/officeart/2005/8/layout/hierarchy3"/>
    <dgm:cxn modelId="{7F027BD2-9913-4260-9368-7A25D22644A1}" type="presParOf" srcId="{2CEAE7DA-A7DF-4231-9E8F-97A782FF9A6B}" destId="{F9CDEEA2-1AF4-42FD-BE07-CB5C37735B33}" srcOrd="3" destOrd="0" presId="urn:microsoft.com/office/officeart/2005/8/layout/hierarchy3"/>
    <dgm:cxn modelId="{86AC2F3A-FF74-460E-BA35-091D843F1896}" type="presParOf" srcId="{2CEAE7DA-A7DF-4231-9E8F-97A782FF9A6B}" destId="{6648EB29-B7A5-4E6E-AAC2-1624BED5D6CF}" srcOrd="4" destOrd="0" presId="urn:microsoft.com/office/officeart/2005/8/layout/hierarchy3"/>
    <dgm:cxn modelId="{53916505-61D8-48A6-B0B0-BB79D70A821A}" type="presParOf" srcId="{2CEAE7DA-A7DF-4231-9E8F-97A782FF9A6B}" destId="{CD5D2F50-7A0A-49BE-9819-9B907CA92A32}" srcOrd="5" destOrd="0" presId="urn:microsoft.com/office/officeart/2005/8/layout/hierarchy3"/>
    <dgm:cxn modelId="{F2CBE28D-F046-4EDC-A944-BE6AEA1736B5}" type="presParOf" srcId="{09E78AFE-56BD-418A-B249-6F7EB5CEA063}" destId="{4CF9C9CC-DBFA-4696-8EBB-4B26B5409F6D}" srcOrd="1" destOrd="0" presId="urn:microsoft.com/office/officeart/2005/8/layout/hierarchy3"/>
    <dgm:cxn modelId="{43CD4B2E-32A3-4F81-B464-985A7FAE3545}" type="presParOf" srcId="{4CF9C9CC-DBFA-4696-8EBB-4B26B5409F6D}" destId="{AFA3409B-D0E0-424E-B22C-52B8C8C544F7}" srcOrd="0" destOrd="0" presId="urn:microsoft.com/office/officeart/2005/8/layout/hierarchy3"/>
    <dgm:cxn modelId="{C55498F2-F42D-4753-9369-9AA08585FC0B}" type="presParOf" srcId="{AFA3409B-D0E0-424E-B22C-52B8C8C544F7}" destId="{3AA1FCE6-8770-4E9A-99FF-585581FE00AE}" srcOrd="0" destOrd="0" presId="urn:microsoft.com/office/officeart/2005/8/layout/hierarchy3"/>
    <dgm:cxn modelId="{C2539DEB-9D96-4953-85C7-17E1273D13FE}" type="presParOf" srcId="{AFA3409B-D0E0-424E-B22C-52B8C8C544F7}" destId="{77F1CED6-5147-4335-88DD-1078052E4E69}" srcOrd="1" destOrd="0" presId="urn:microsoft.com/office/officeart/2005/8/layout/hierarchy3"/>
    <dgm:cxn modelId="{731B5BA5-F636-40FF-A67F-1BD1570DEB12}" type="presParOf" srcId="{4CF9C9CC-DBFA-4696-8EBB-4B26B5409F6D}" destId="{A357516E-E7C9-45B0-8381-ABFFC5037EC7}" srcOrd="1" destOrd="0" presId="urn:microsoft.com/office/officeart/2005/8/layout/hierarchy3"/>
    <dgm:cxn modelId="{30245EDF-24DE-4E7D-BB26-F23ECEFEBD5B}" type="presParOf" srcId="{A357516E-E7C9-45B0-8381-ABFFC5037EC7}" destId="{EF1F919A-6C6C-45B8-9684-C4DBD52A6E92}" srcOrd="0" destOrd="0" presId="urn:microsoft.com/office/officeart/2005/8/layout/hierarchy3"/>
    <dgm:cxn modelId="{2880F806-579F-4F76-9AAC-0DB504ACB414}" type="presParOf" srcId="{A357516E-E7C9-45B0-8381-ABFFC5037EC7}" destId="{FF875EDF-D0EC-43A0-AB0E-AC54087E553A}" srcOrd="1" destOrd="0" presId="urn:microsoft.com/office/officeart/2005/8/layout/hierarchy3"/>
    <dgm:cxn modelId="{1F31F84D-6A1A-48DE-AC1A-06C72C7E8973}" type="presParOf" srcId="{A357516E-E7C9-45B0-8381-ABFFC5037EC7}" destId="{11FF8167-5250-483B-A1B0-A65CD5816758}" srcOrd="2" destOrd="0" presId="urn:microsoft.com/office/officeart/2005/8/layout/hierarchy3"/>
    <dgm:cxn modelId="{35E02D81-492A-43FC-9424-912877C89245}" type="presParOf" srcId="{A357516E-E7C9-45B0-8381-ABFFC5037EC7}" destId="{08B6D245-D7F2-4F19-A595-1E959487AA8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2D39E6C-0FC9-4CB5-BFC3-D06DFD90F0CE}" type="doc">
      <dgm:prSet loTypeId="urn:microsoft.com/office/officeart/2005/8/layout/pyramid4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D72E7DF-EDE1-4EF2-AEDE-57DF00C6343B}">
      <dgm:prSet phldrT="[Text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ar-MA" sz="4000" b="1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2. مفاهيم القانون العام</a:t>
          </a:r>
          <a:endParaRPr lang="fr-FR" sz="4000" b="1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0A061895-1073-4521-8BC6-7ED42FACB28C}" type="parTrans" cxnId="{A2C185F7-2632-4528-A455-75CFC4E395B1}">
      <dgm:prSet/>
      <dgm:spPr/>
      <dgm:t>
        <a:bodyPr/>
        <a:lstStyle/>
        <a:p>
          <a:endParaRPr lang="fr-FR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CA89FA68-0288-4712-8347-B85B29AAB6BA}" type="sibTrans" cxnId="{A2C185F7-2632-4528-A455-75CFC4E395B1}">
      <dgm:prSet/>
      <dgm:spPr/>
      <dgm:t>
        <a:bodyPr/>
        <a:lstStyle/>
        <a:p>
          <a:endParaRPr lang="fr-FR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C17CFA51-BE3A-4877-9C78-2C4306058B99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ar-MA" sz="2800" b="1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مفهوم المسؤولية</a:t>
          </a:r>
          <a:endParaRPr lang="fr-FR" sz="2800" b="1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24C7119-27B7-460D-AE84-1B656C5DC158}" type="parTrans" cxnId="{8E9832EF-8F29-4555-A594-2FCB97920A00}">
      <dgm:prSet/>
      <dgm:spPr/>
      <dgm:t>
        <a:bodyPr/>
        <a:lstStyle/>
        <a:p>
          <a:endParaRPr lang="fr-FR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AA858746-55C1-49A5-A330-05949DB5C068}" type="sibTrans" cxnId="{8E9832EF-8F29-4555-A594-2FCB97920A00}">
      <dgm:prSet/>
      <dgm:spPr/>
      <dgm:t>
        <a:bodyPr/>
        <a:lstStyle/>
        <a:p>
          <a:endParaRPr lang="fr-FR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7A02A93-8333-4FED-89AA-73BFA525648B}">
      <dgm:prSet phldrT="[Text]" custT="1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ar-MA" sz="2800" b="1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مفهوم السلطة</a:t>
          </a:r>
          <a:endParaRPr lang="fr-FR" sz="2800" b="1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36183A45-DDC3-4796-ACBE-6F46A7A8CDA1}" type="parTrans" cxnId="{58E74F19-8DE8-4A6F-8FBC-D9DFE7035871}">
      <dgm:prSet/>
      <dgm:spPr/>
      <dgm:t>
        <a:bodyPr/>
        <a:lstStyle/>
        <a:p>
          <a:endParaRPr lang="fr-FR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4685CA3E-73F8-45E8-B8B7-186150FB3BA2}" type="sibTrans" cxnId="{58E74F19-8DE8-4A6F-8FBC-D9DFE7035871}">
      <dgm:prSet/>
      <dgm:spPr/>
      <dgm:t>
        <a:bodyPr/>
        <a:lstStyle/>
        <a:p>
          <a:endParaRPr lang="fr-FR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950BDBD1-58BD-45B8-B625-A65332E0CE93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chemeClr val="tx2">
            <a:lumMod val="60000"/>
            <a:lumOff val="40000"/>
          </a:schemeClr>
        </a:solidFill>
        <a:ln/>
      </dgm:spPr>
      <dgm:t>
        <a:bodyPr/>
        <a:lstStyle/>
        <a:p>
          <a:r>
            <a:rPr lang="ar-MA" sz="2800" b="1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مبدأ الشرعية</a:t>
          </a:r>
          <a:endParaRPr lang="fr-FR" sz="2800" b="1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599572F8-C906-4DC0-BB30-FC3921A2CB2A}" type="parTrans" cxnId="{FED1FDA1-58C6-4BB9-AAEA-AC1A47CFF41C}">
      <dgm:prSet/>
      <dgm:spPr/>
      <dgm:t>
        <a:bodyPr/>
        <a:lstStyle/>
        <a:p>
          <a:endParaRPr lang="fr-FR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9E5AD80D-D090-431B-A78B-32D7279D3D03}" type="sibTrans" cxnId="{FED1FDA1-58C6-4BB9-AAEA-AC1A47CFF41C}">
      <dgm:prSet/>
      <dgm:spPr/>
      <dgm:t>
        <a:bodyPr/>
        <a:lstStyle/>
        <a:p>
          <a:endParaRPr lang="fr-FR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63CDB892-A72C-4CA1-A015-F54A757BB93E}" type="pres">
      <dgm:prSet presAssocID="{02D39E6C-0FC9-4CB5-BFC3-D06DFD90F0CE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BF3FD7D6-E0BE-4246-BD89-6C72E454476F}" type="pres">
      <dgm:prSet presAssocID="{02D39E6C-0FC9-4CB5-BFC3-D06DFD90F0CE}" presName="triangle1" presStyleLbl="node1" presStyleIdx="0" presStyleCnt="4" custScaleY="12747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769A6B6-9D73-4B08-BB90-1104AEB17C73}" type="pres">
      <dgm:prSet presAssocID="{02D39E6C-0FC9-4CB5-BFC3-D06DFD90F0CE}" presName="triangle2" presStyleLbl="node1" presStyleIdx="1" presStyleCnt="4" custScaleY="6666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38FD7B0-09D0-4FD2-BC20-9DC83A625EBB}" type="pres">
      <dgm:prSet presAssocID="{02D39E6C-0FC9-4CB5-BFC3-D06DFD90F0CE}" presName="triangle3" presStyleLbl="node1" presStyleIdx="2" presStyleCnt="4" custScaleY="7142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5485613-901B-4C9B-8982-D4D8A0B50F43}" type="pres">
      <dgm:prSet presAssocID="{02D39E6C-0FC9-4CB5-BFC3-D06DFD90F0CE}" presName="triangle4" presStyleLbl="node1" presStyleIdx="3" presStyleCnt="4" custScaleY="6666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58E74F19-8DE8-4A6F-8FBC-D9DFE7035871}" srcId="{02D39E6C-0FC9-4CB5-BFC3-D06DFD90F0CE}" destId="{E7A02A93-8333-4FED-89AA-73BFA525648B}" srcOrd="2" destOrd="0" parTransId="{36183A45-DDC3-4796-ACBE-6F46A7A8CDA1}" sibTransId="{4685CA3E-73F8-45E8-B8B7-186150FB3BA2}"/>
    <dgm:cxn modelId="{8E9832EF-8F29-4555-A594-2FCB97920A00}" srcId="{02D39E6C-0FC9-4CB5-BFC3-D06DFD90F0CE}" destId="{C17CFA51-BE3A-4877-9C78-2C4306058B99}" srcOrd="1" destOrd="0" parTransId="{E24C7119-27B7-460D-AE84-1B656C5DC158}" sibTransId="{AA858746-55C1-49A5-A330-05949DB5C068}"/>
    <dgm:cxn modelId="{0828B8A5-CB8B-47FB-942E-58152C931F18}" type="presOf" srcId="{C17CFA51-BE3A-4877-9C78-2C4306058B99}" destId="{9769A6B6-9D73-4B08-BB90-1104AEB17C73}" srcOrd="0" destOrd="0" presId="urn:microsoft.com/office/officeart/2005/8/layout/pyramid4"/>
    <dgm:cxn modelId="{3D8288A7-AA02-4691-83FA-73BC2BA6C549}" type="presOf" srcId="{E7A02A93-8333-4FED-89AA-73BFA525648B}" destId="{638FD7B0-09D0-4FD2-BC20-9DC83A625EBB}" srcOrd="0" destOrd="0" presId="urn:microsoft.com/office/officeart/2005/8/layout/pyramid4"/>
    <dgm:cxn modelId="{D7B4387D-1C1D-4FD3-A70E-3B93550F85D3}" type="presOf" srcId="{950BDBD1-58BD-45B8-B625-A65332E0CE93}" destId="{85485613-901B-4C9B-8982-D4D8A0B50F43}" srcOrd="0" destOrd="0" presId="urn:microsoft.com/office/officeart/2005/8/layout/pyramid4"/>
    <dgm:cxn modelId="{A2C185F7-2632-4528-A455-75CFC4E395B1}" srcId="{02D39E6C-0FC9-4CB5-BFC3-D06DFD90F0CE}" destId="{7D72E7DF-EDE1-4EF2-AEDE-57DF00C6343B}" srcOrd="0" destOrd="0" parTransId="{0A061895-1073-4521-8BC6-7ED42FACB28C}" sibTransId="{CA89FA68-0288-4712-8347-B85B29AAB6BA}"/>
    <dgm:cxn modelId="{AFC40BD7-6E64-455F-A58F-34B01DD521B8}" type="presOf" srcId="{7D72E7DF-EDE1-4EF2-AEDE-57DF00C6343B}" destId="{BF3FD7D6-E0BE-4246-BD89-6C72E454476F}" srcOrd="0" destOrd="0" presId="urn:microsoft.com/office/officeart/2005/8/layout/pyramid4"/>
    <dgm:cxn modelId="{A8064CAB-63C9-4E81-9FD9-987B81E7D5ED}" type="presOf" srcId="{02D39E6C-0FC9-4CB5-BFC3-D06DFD90F0CE}" destId="{63CDB892-A72C-4CA1-A015-F54A757BB93E}" srcOrd="0" destOrd="0" presId="urn:microsoft.com/office/officeart/2005/8/layout/pyramid4"/>
    <dgm:cxn modelId="{FED1FDA1-58C6-4BB9-AAEA-AC1A47CFF41C}" srcId="{02D39E6C-0FC9-4CB5-BFC3-D06DFD90F0CE}" destId="{950BDBD1-58BD-45B8-B625-A65332E0CE93}" srcOrd="3" destOrd="0" parTransId="{599572F8-C906-4DC0-BB30-FC3921A2CB2A}" sibTransId="{9E5AD80D-D090-431B-A78B-32D7279D3D03}"/>
    <dgm:cxn modelId="{9505BC54-A8B3-46D7-9642-59CEA1AE630B}" type="presParOf" srcId="{63CDB892-A72C-4CA1-A015-F54A757BB93E}" destId="{BF3FD7D6-E0BE-4246-BD89-6C72E454476F}" srcOrd="0" destOrd="0" presId="urn:microsoft.com/office/officeart/2005/8/layout/pyramid4"/>
    <dgm:cxn modelId="{4531C6BF-7888-4C95-96F3-468176333C41}" type="presParOf" srcId="{63CDB892-A72C-4CA1-A015-F54A757BB93E}" destId="{9769A6B6-9D73-4B08-BB90-1104AEB17C73}" srcOrd="1" destOrd="0" presId="urn:microsoft.com/office/officeart/2005/8/layout/pyramid4"/>
    <dgm:cxn modelId="{42EFC250-D27E-43A2-9032-7F0227211BC8}" type="presParOf" srcId="{63CDB892-A72C-4CA1-A015-F54A757BB93E}" destId="{638FD7B0-09D0-4FD2-BC20-9DC83A625EBB}" srcOrd="2" destOrd="0" presId="urn:microsoft.com/office/officeart/2005/8/layout/pyramid4"/>
    <dgm:cxn modelId="{7854B67D-C939-469D-948C-625144B45A7D}" type="presParOf" srcId="{63CDB892-A72C-4CA1-A015-F54A757BB93E}" destId="{85485613-901B-4C9B-8982-D4D8A0B50F43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81578B-0ECA-4570-BB1C-7664CA624206}">
      <dsp:nvSpPr>
        <dsp:cNvPr id="0" name=""/>
        <dsp:cNvSpPr/>
      </dsp:nvSpPr>
      <dsp:spPr>
        <a:xfrm>
          <a:off x="0" y="33924"/>
          <a:ext cx="3881422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خصائص القاعدة القانونية</a:t>
          </a:r>
          <a:endParaRPr lang="fr-FR" sz="2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930" y="60854"/>
        <a:ext cx="3827562" cy="497795"/>
      </dsp:txXfrm>
    </dsp:sp>
    <dsp:sp modelId="{26C3811A-F480-490E-8087-F38B8514DA49}">
      <dsp:nvSpPr>
        <dsp:cNvPr id="0" name=""/>
        <dsp:cNvSpPr/>
      </dsp:nvSpPr>
      <dsp:spPr>
        <a:xfrm>
          <a:off x="0" y="585579"/>
          <a:ext cx="3881422" cy="1237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235" tIns="29210" rIns="163576" bIns="29210" numCol="1" spcCol="1270" anchor="t" anchorCtr="0">
          <a:noAutofit/>
        </a:bodyPr>
        <a:lstStyle/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ar-MA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قاعدة اجتماعية.</a:t>
          </a:r>
          <a:endParaRPr lang="fr-FR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ar-MA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قاعدة عامة ومجردة.</a:t>
          </a:r>
          <a:endParaRPr lang="fr-FR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ar-MA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قاعدة غائية.</a:t>
          </a:r>
          <a:endParaRPr lang="fr-FR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ar-MA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قاعدة ملزمة.</a:t>
          </a:r>
          <a:endParaRPr lang="fr-FR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585579"/>
        <a:ext cx="3881422" cy="123786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F67A9-D9CD-4C90-BB1A-58D86ED9A675}">
      <dsp:nvSpPr>
        <dsp:cNvPr id="0" name=""/>
        <dsp:cNvSpPr/>
      </dsp:nvSpPr>
      <dsp:spPr>
        <a:xfrm>
          <a:off x="0" y="0"/>
          <a:ext cx="2357453" cy="13573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تقسيمات القاعدة القانونية</a:t>
          </a:r>
          <a:endParaRPr lang="fr-FR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9755" y="39755"/>
        <a:ext cx="2277943" cy="12778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1ECF54-8CA0-42D4-9243-8591D1E21628}">
      <dsp:nvSpPr>
        <dsp:cNvPr id="0" name=""/>
        <dsp:cNvSpPr/>
      </dsp:nvSpPr>
      <dsp:spPr>
        <a:xfrm>
          <a:off x="628967" y="1042"/>
          <a:ext cx="1568182" cy="7840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من حيث مدى الإلزام فيها</a:t>
          </a:r>
          <a:endParaRPr lang="fr-FR" sz="1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51932" y="24007"/>
        <a:ext cx="1522252" cy="738161"/>
      </dsp:txXfrm>
    </dsp:sp>
    <dsp:sp modelId="{C4580ABB-070B-445C-968E-F77EB13071D9}">
      <dsp:nvSpPr>
        <dsp:cNvPr id="0" name=""/>
        <dsp:cNvSpPr/>
      </dsp:nvSpPr>
      <dsp:spPr>
        <a:xfrm>
          <a:off x="785785" y="785133"/>
          <a:ext cx="156818" cy="5880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8068"/>
              </a:lnTo>
              <a:lnTo>
                <a:pt x="156818" y="5880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6DFC7B-E567-42C7-AB1D-C8A21EF6315D}">
      <dsp:nvSpPr>
        <dsp:cNvPr id="0" name=""/>
        <dsp:cNvSpPr/>
      </dsp:nvSpPr>
      <dsp:spPr>
        <a:xfrm>
          <a:off x="942604" y="981156"/>
          <a:ext cx="1254546" cy="7840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القواعد الآمرة</a:t>
          </a:r>
          <a:endParaRPr lang="fr-FR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965569" y="1004121"/>
        <a:ext cx="1208616" cy="738161"/>
      </dsp:txXfrm>
    </dsp:sp>
    <dsp:sp modelId="{6648EB29-B7A5-4E6E-AAC2-1624BED5D6CF}">
      <dsp:nvSpPr>
        <dsp:cNvPr id="0" name=""/>
        <dsp:cNvSpPr/>
      </dsp:nvSpPr>
      <dsp:spPr>
        <a:xfrm>
          <a:off x="785785" y="785133"/>
          <a:ext cx="156818" cy="15681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8182"/>
              </a:lnTo>
              <a:lnTo>
                <a:pt x="156818" y="15681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5D2F50-7A0A-49BE-9819-9B907CA92A32}">
      <dsp:nvSpPr>
        <dsp:cNvPr id="0" name=""/>
        <dsp:cNvSpPr/>
      </dsp:nvSpPr>
      <dsp:spPr>
        <a:xfrm>
          <a:off x="942604" y="1961270"/>
          <a:ext cx="1254546" cy="7840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القواعد المكملة أو المفسرة</a:t>
          </a:r>
          <a:endParaRPr lang="fr-FR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965569" y="1984235"/>
        <a:ext cx="1208616" cy="738161"/>
      </dsp:txXfrm>
    </dsp:sp>
    <dsp:sp modelId="{3AA1FCE6-8770-4E9A-99FF-585581FE00AE}">
      <dsp:nvSpPr>
        <dsp:cNvPr id="0" name=""/>
        <dsp:cNvSpPr/>
      </dsp:nvSpPr>
      <dsp:spPr>
        <a:xfrm>
          <a:off x="2589195" y="1042"/>
          <a:ext cx="1568182" cy="7840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من حيث صفة الأشخاص المخاطبين بها</a:t>
          </a:r>
          <a:endParaRPr lang="fr-FR" sz="1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12160" y="24007"/>
        <a:ext cx="1522252" cy="738161"/>
      </dsp:txXfrm>
    </dsp:sp>
    <dsp:sp modelId="{EF1F919A-6C6C-45B8-9684-C4DBD52A6E92}">
      <dsp:nvSpPr>
        <dsp:cNvPr id="0" name=""/>
        <dsp:cNvSpPr/>
      </dsp:nvSpPr>
      <dsp:spPr>
        <a:xfrm>
          <a:off x="2746014" y="785133"/>
          <a:ext cx="156818" cy="5880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8068"/>
              </a:lnTo>
              <a:lnTo>
                <a:pt x="156818" y="5880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875EDF-D0EC-43A0-AB0E-AC54087E553A}">
      <dsp:nvSpPr>
        <dsp:cNvPr id="0" name=""/>
        <dsp:cNvSpPr/>
      </dsp:nvSpPr>
      <dsp:spPr>
        <a:xfrm>
          <a:off x="2902832" y="981156"/>
          <a:ext cx="1254546" cy="7840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قواعد القانون العام</a:t>
          </a:r>
          <a:endParaRPr lang="fr-FR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25797" y="1004121"/>
        <a:ext cx="1208616" cy="738161"/>
      </dsp:txXfrm>
    </dsp:sp>
    <dsp:sp modelId="{C9ADA667-93A8-432F-B80B-5B498567184F}">
      <dsp:nvSpPr>
        <dsp:cNvPr id="0" name=""/>
        <dsp:cNvSpPr/>
      </dsp:nvSpPr>
      <dsp:spPr>
        <a:xfrm>
          <a:off x="2746014" y="785133"/>
          <a:ext cx="156818" cy="15681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8182"/>
              </a:lnTo>
              <a:lnTo>
                <a:pt x="156818" y="15681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9B93F-EFC6-4DE4-A745-F3CB3742FF54}">
      <dsp:nvSpPr>
        <dsp:cNvPr id="0" name=""/>
        <dsp:cNvSpPr/>
      </dsp:nvSpPr>
      <dsp:spPr>
        <a:xfrm>
          <a:off x="2902832" y="1961270"/>
          <a:ext cx="1254546" cy="7840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قواعد القانون الخاص</a:t>
          </a:r>
          <a:endParaRPr lang="fr-FR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25797" y="1984235"/>
        <a:ext cx="1208616" cy="7381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1ECF54-8CA0-42D4-9243-8591D1E21628}">
      <dsp:nvSpPr>
        <dsp:cNvPr id="0" name=""/>
        <dsp:cNvSpPr/>
      </dsp:nvSpPr>
      <dsp:spPr>
        <a:xfrm>
          <a:off x="1135084" y="1374"/>
          <a:ext cx="1118286" cy="559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المصادر التفسيرية</a:t>
          </a:r>
          <a:endParaRPr lang="fr-FR" sz="1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51461" y="17751"/>
        <a:ext cx="1085532" cy="526389"/>
      </dsp:txXfrm>
    </dsp:sp>
    <dsp:sp modelId="{C4580ABB-070B-445C-968E-F77EB13071D9}">
      <dsp:nvSpPr>
        <dsp:cNvPr id="0" name=""/>
        <dsp:cNvSpPr/>
      </dsp:nvSpPr>
      <dsp:spPr>
        <a:xfrm>
          <a:off x="1246913" y="560518"/>
          <a:ext cx="111828" cy="4193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9357"/>
              </a:lnTo>
              <a:lnTo>
                <a:pt x="111828" y="4193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6DFC7B-E567-42C7-AB1D-C8A21EF6315D}">
      <dsp:nvSpPr>
        <dsp:cNvPr id="0" name=""/>
        <dsp:cNvSpPr/>
      </dsp:nvSpPr>
      <dsp:spPr>
        <a:xfrm>
          <a:off x="1358741" y="700304"/>
          <a:ext cx="894629" cy="559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الفقه</a:t>
          </a:r>
          <a:endParaRPr lang="fr-FR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75118" y="716681"/>
        <a:ext cx="861875" cy="526389"/>
      </dsp:txXfrm>
    </dsp:sp>
    <dsp:sp modelId="{6648EB29-B7A5-4E6E-AAC2-1624BED5D6CF}">
      <dsp:nvSpPr>
        <dsp:cNvPr id="0" name=""/>
        <dsp:cNvSpPr/>
      </dsp:nvSpPr>
      <dsp:spPr>
        <a:xfrm>
          <a:off x="1246913" y="560518"/>
          <a:ext cx="111828" cy="1118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8286"/>
              </a:lnTo>
              <a:lnTo>
                <a:pt x="111828" y="11182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5D2F50-7A0A-49BE-9819-9B907CA92A32}">
      <dsp:nvSpPr>
        <dsp:cNvPr id="0" name=""/>
        <dsp:cNvSpPr/>
      </dsp:nvSpPr>
      <dsp:spPr>
        <a:xfrm>
          <a:off x="1358741" y="1399233"/>
          <a:ext cx="894629" cy="559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القضاء</a:t>
          </a:r>
          <a:endParaRPr lang="fr-FR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75118" y="1415610"/>
        <a:ext cx="861875" cy="526389"/>
      </dsp:txXfrm>
    </dsp:sp>
    <dsp:sp modelId="{3AA1FCE6-8770-4E9A-99FF-585581FE00AE}">
      <dsp:nvSpPr>
        <dsp:cNvPr id="0" name=""/>
        <dsp:cNvSpPr/>
      </dsp:nvSpPr>
      <dsp:spPr>
        <a:xfrm>
          <a:off x="2532942" y="1374"/>
          <a:ext cx="1118286" cy="559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المصادر الأصلية </a:t>
          </a:r>
          <a:endParaRPr lang="fr-FR" sz="1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549319" y="17751"/>
        <a:ext cx="1085532" cy="526389"/>
      </dsp:txXfrm>
    </dsp:sp>
    <dsp:sp modelId="{EF1F919A-6C6C-45B8-9684-C4DBD52A6E92}">
      <dsp:nvSpPr>
        <dsp:cNvPr id="0" name=""/>
        <dsp:cNvSpPr/>
      </dsp:nvSpPr>
      <dsp:spPr>
        <a:xfrm>
          <a:off x="2644771" y="560518"/>
          <a:ext cx="111828" cy="4193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9357"/>
              </a:lnTo>
              <a:lnTo>
                <a:pt x="111828" y="4193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875EDF-D0EC-43A0-AB0E-AC54087E553A}">
      <dsp:nvSpPr>
        <dsp:cNvPr id="0" name=""/>
        <dsp:cNvSpPr/>
      </dsp:nvSpPr>
      <dsp:spPr>
        <a:xfrm>
          <a:off x="2756600" y="700304"/>
          <a:ext cx="894629" cy="559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التشريع</a:t>
          </a:r>
          <a:endParaRPr lang="fr-FR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772977" y="716681"/>
        <a:ext cx="861875" cy="526389"/>
      </dsp:txXfrm>
    </dsp:sp>
    <dsp:sp modelId="{C9ADA667-93A8-432F-B80B-5B498567184F}">
      <dsp:nvSpPr>
        <dsp:cNvPr id="0" name=""/>
        <dsp:cNvSpPr/>
      </dsp:nvSpPr>
      <dsp:spPr>
        <a:xfrm>
          <a:off x="2644771" y="560518"/>
          <a:ext cx="111828" cy="1118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8286"/>
              </a:lnTo>
              <a:lnTo>
                <a:pt x="111828" y="11182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9B93F-EFC6-4DE4-A745-F3CB3742FF54}">
      <dsp:nvSpPr>
        <dsp:cNvPr id="0" name=""/>
        <dsp:cNvSpPr/>
      </dsp:nvSpPr>
      <dsp:spPr>
        <a:xfrm>
          <a:off x="2756600" y="1399233"/>
          <a:ext cx="894629" cy="559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العرف</a:t>
          </a:r>
          <a:endParaRPr lang="fr-FR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772977" y="1415610"/>
        <a:ext cx="861875" cy="526389"/>
      </dsp:txXfrm>
    </dsp:sp>
    <dsp:sp modelId="{F3FEC392-8A9C-45F9-B991-303F4B6D65A5}">
      <dsp:nvSpPr>
        <dsp:cNvPr id="0" name=""/>
        <dsp:cNvSpPr/>
      </dsp:nvSpPr>
      <dsp:spPr>
        <a:xfrm>
          <a:off x="2644771" y="560518"/>
          <a:ext cx="111828" cy="18172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7215"/>
              </a:lnTo>
              <a:lnTo>
                <a:pt x="111828" y="18172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1C72FC-B123-476B-AF9D-596A4C4A2FA3}">
      <dsp:nvSpPr>
        <dsp:cNvPr id="0" name=""/>
        <dsp:cNvSpPr/>
      </dsp:nvSpPr>
      <dsp:spPr>
        <a:xfrm>
          <a:off x="2756600" y="2098162"/>
          <a:ext cx="894629" cy="559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قواعد الشريعة الإسلامية</a:t>
          </a:r>
          <a:endParaRPr lang="fr-FR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772977" y="2114539"/>
        <a:ext cx="861875" cy="526389"/>
      </dsp:txXfrm>
    </dsp:sp>
    <dsp:sp modelId="{21AE187D-7F92-400B-881F-B2A815B17F40}">
      <dsp:nvSpPr>
        <dsp:cNvPr id="0" name=""/>
        <dsp:cNvSpPr/>
      </dsp:nvSpPr>
      <dsp:spPr>
        <a:xfrm>
          <a:off x="2644771" y="560518"/>
          <a:ext cx="111828" cy="2516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6145"/>
              </a:lnTo>
              <a:lnTo>
                <a:pt x="111828" y="25161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F19E62-9811-44CC-94E5-C7B7EBC6626D}">
      <dsp:nvSpPr>
        <dsp:cNvPr id="0" name=""/>
        <dsp:cNvSpPr/>
      </dsp:nvSpPr>
      <dsp:spPr>
        <a:xfrm>
          <a:off x="2756600" y="2797091"/>
          <a:ext cx="894629" cy="559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مبادئ القانون الطبيعي وقواعد العدالة</a:t>
          </a:r>
          <a:endParaRPr lang="fr-FR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772977" y="2813468"/>
        <a:ext cx="861875" cy="5263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F67A9-D9CD-4C90-BB1A-58D86ED9A675}">
      <dsp:nvSpPr>
        <dsp:cNvPr id="0" name=""/>
        <dsp:cNvSpPr/>
      </dsp:nvSpPr>
      <dsp:spPr>
        <a:xfrm>
          <a:off x="0" y="0"/>
          <a:ext cx="3357586" cy="21431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4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نطاق تطبيق القاعدة القانونية</a:t>
          </a:r>
          <a:endParaRPr lang="fr-FR" sz="4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2770" y="62770"/>
        <a:ext cx="3232046" cy="20175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1ECF54-8CA0-42D4-9243-8591D1E21628}">
      <dsp:nvSpPr>
        <dsp:cNvPr id="0" name=""/>
        <dsp:cNvSpPr/>
      </dsp:nvSpPr>
      <dsp:spPr>
        <a:xfrm>
          <a:off x="321479" y="4"/>
          <a:ext cx="1877793" cy="9388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ج. من حيث الزمان</a:t>
          </a:r>
          <a:endParaRPr lang="fr-FR" sz="2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8978" y="27503"/>
        <a:ext cx="1822795" cy="883898"/>
      </dsp:txXfrm>
    </dsp:sp>
    <dsp:sp modelId="{C4580ABB-070B-445C-968E-F77EB13071D9}">
      <dsp:nvSpPr>
        <dsp:cNvPr id="0" name=""/>
        <dsp:cNvSpPr/>
      </dsp:nvSpPr>
      <dsp:spPr>
        <a:xfrm>
          <a:off x="509259" y="938901"/>
          <a:ext cx="187779" cy="7041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172"/>
              </a:lnTo>
              <a:lnTo>
                <a:pt x="187779" y="7041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6DFC7B-E567-42C7-AB1D-C8A21EF6315D}">
      <dsp:nvSpPr>
        <dsp:cNvPr id="0" name=""/>
        <dsp:cNvSpPr/>
      </dsp:nvSpPr>
      <dsp:spPr>
        <a:xfrm>
          <a:off x="697038" y="1173625"/>
          <a:ext cx="1502235" cy="9388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مبدأ الأثر الفوري للقاعدة القانونية</a:t>
          </a:r>
          <a:endParaRPr lang="fr-F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24537" y="1201124"/>
        <a:ext cx="1447237" cy="883898"/>
      </dsp:txXfrm>
    </dsp:sp>
    <dsp:sp modelId="{6648EB29-B7A5-4E6E-AAC2-1624BED5D6CF}">
      <dsp:nvSpPr>
        <dsp:cNvPr id="0" name=""/>
        <dsp:cNvSpPr/>
      </dsp:nvSpPr>
      <dsp:spPr>
        <a:xfrm>
          <a:off x="509259" y="938901"/>
          <a:ext cx="187779" cy="1877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7793"/>
              </a:lnTo>
              <a:lnTo>
                <a:pt x="187779" y="18777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5D2F50-7A0A-49BE-9819-9B907CA92A32}">
      <dsp:nvSpPr>
        <dsp:cNvPr id="0" name=""/>
        <dsp:cNvSpPr/>
      </dsp:nvSpPr>
      <dsp:spPr>
        <a:xfrm>
          <a:off x="697038" y="2347246"/>
          <a:ext cx="1502235" cy="9388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مبدأ الأثر الرجعي للقاعدة القانونية</a:t>
          </a:r>
          <a:endParaRPr lang="fr-F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24537" y="2374745"/>
        <a:ext cx="1447237" cy="883898"/>
      </dsp:txXfrm>
    </dsp:sp>
    <dsp:sp modelId="{3AA1FCE6-8770-4E9A-99FF-585581FE00AE}">
      <dsp:nvSpPr>
        <dsp:cNvPr id="0" name=""/>
        <dsp:cNvSpPr/>
      </dsp:nvSpPr>
      <dsp:spPr>
        <a:xfrm>
          <a:off x="2668722" y="4"/>
          <a:ext cx="1877793" cy="9388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ب. من حيث المكان</a:t>
          </a:r>
          <a:endParaRPr lang="fr-FR" sz="2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96221" y="27503"/>
        <a:ext cx="1822795" cy="883898"/>
      </dsp:txXfrm>
    </dsp:sp>
    <dsp:sp modelId="{EF1F919A-6C6C-45B8-9684-C4DBD52A6E92}">
      <dsp:nvSpPr>
        <dsp:cNvPr id="0" name=""/>
        <dsp:cNvSpPr/>
      </dsp:nvSpPr>
      <dsp:spPr>
        <a:xfrm>
          <a:off x="2856501" y="938901"/>
          <a:ext cx="187779" cy="7041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172"/>
              </a:lnTo>
              <a:lnTo>
                <a:pt x="187779" y="7041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875EDF-D0EC-43A0-AB0E-AC54087E553A}">
      <dsp:nvSpPr>
        <dsp:cNvPr id="0" name=""/>
        <dsp:cNvSpPr/>
      </dsp:nvSpPr>
      <dsp:spPr>
        <a:xfrm>
          <a:off x="3044280" y="1173625"/>
          <a:ext cx="1502235" cy="9388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مبدأ إقليمية القوانين</a:t>
          </a:r>
          <a:endParaRPr lang="fr-F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71779" y="1201124"/>
        <a:ext cx="1447237" cy="883898"/>
      </dsp:txXfrm>
    </dsp:sp>
    <dsp:sp modelId="{C9ADA667-93A8-432F-B80B-5B498567184F}">
      <dsp:nvSpPr>
        <dsp:cNvPr id="0" name=""/>
        <dsp:cNvSpPr/>
      </dsp:nvSpPr>
      <dsp:spPr>
        <a:xfrm>
          <a:off x="2856501" y="938901"/>
          <a:ext cx="187779" cy="1877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7793"/>
              </a:lnTo>
              <a:lnTo>
                <a:pt x="187779" y="18777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9B93F-EFC6-4DE4-A745-F3CB3742FF54}">
      <dsp:nvSpPr>
        <dsp:cNvPr id="0" name=""/>
        <dsp:cNvSpPr/>
      </dsp:nvSpPr>
      <dsp:spPr>
        <a:xfrm>
          <a:off x="3044280" y="2347246"/>
          <a:ext cx="1502235" cy="9388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مبدأ شخصية القوانين</a:t>
          </a:r>
          <a:endParaRPr lang="fr-F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71779" y="2374745"/>
        <a:ext cx="1447237" cy="883898"/>
      </dsp:txXfrm>
    </dsp:sp>
    <dsp:sp modelId="{C75C96CD-3C7E-4269-8DE5-D78BAB0C5762}">
      <dsp:nvSpPr>
        <dsp:cNvPr id="0" name=""/>
        <dsp:cNvSpPr/>
      </dsp:nvSpPr>
      <dsp:spPr>
        <a:xfrm>
          <a:off x="5015964" y="4"/>
          <a:ext cx="1877793" cy="9388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أ. من حيث الأشخاص</a:t>
          </a:r>
          <a:endParaRPr lang="fr-FR" sz="2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43463" y="27503"/>
        <a:ext cx="1822795" cy="883898"/>
      </dsp:txXfrm>
    </dsp:sp>
    <dsp:sp modelId="{7E55304B-6FEE-4680-801C-0C9726F1869F}">
      <dsp:nvSpPr>
        <dsp:cNvPr id="0" name=""/>
        <dsp:cNvSpPr/>
      </dsp:nvSpPr>
      <dsp:spPr>
        <a:xfrm>
          <a:off x="5203743" y="938901"/>
          <a:ext cx="187779" cy="7041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172"/>
              </a:lnTo>
              <a:lnTo>
                <a:pt x="187779" y="7041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128D33-3BB0-4D50-B809-F3698D46E3DB}">
      <dsp:nvSpPr>
        <dsp:cNvPr id="0" name=""/>
        <dsp:cNvSpPr/>
      </dsp:nvSpPr>
      <dsp:spPr>
        <a:xfrm>
          <a:off x="5391523" y="1173625"/>
          <a:ext cx="1502235" cy="9388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مبدأ عدم جواز الاعتذار بجهل القانون</a:t>
          </a:r>
          <a:endParaRPr lang="fr-F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419022" y="1201124"/>
        <a:ext cx="1447237" cy="8838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1ECF54-8CA0-42D4-9243-8591D1E21628}">
      <dsp:nvSpPr>
        <dsp:cNvPr id="0" name=""/>
        <dsp:cNvSpPr/>
      </dsp:nvSpPr>
      <dsp:spPr>
        <a:xfrm>
          <a:off x="0" y="0"/>
          <a:ext cx="1775764" cy="8878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ب. وسائل التفسير</a:t>
          </a:r>
          <a:endParaRPr lang="fr-FR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005" y="26005"/>
        <a:ext cx="1723754" cy="835872"/>
      </dsp:txXfrm>
    </dsp:sp>
    <dsp:sp modelId="{C4580ABB-070B-445C-968E-F77EB13071D9}">
      <dsp:nvSpPr>
        <dsp:cNvPr id="0" name=""/>
        <dsp:cNvSpPr/>
      </dsp:nvSpPr>
      <dsp:spPr>
        <a:xfrm>
          <a:off x="177576" y="887882"/>
          <a:ext cx="184953" cy="713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3717"/>
              </a:lnTo>
              <a:lnTo>
                <a:pt x="184953" y="7137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6DFC7B-E567-42C7-AB1D-C8A21EF6315D}">
      <dsp:nvSpPr>
        <dsp:cNvPr id="0" name=""/>
        <dsp:cNvSpPr/>
      </dsp:nvSpPr>
      <dsp:spPr>
        <a:xfrm>
          <a:off x="362530" y="1157658"/>
          <a:ext cx="1420611" cy="8878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طرق التفسير الداخلية</a:t>
          </a:r>
          <a:endParaRPr lang="fr-FR" sz="2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88535" y="1183663"/>
        <a:ext cx="1368601" cy="835872"/>
      </dsp:txXfrm>
    </dsp:sp>
    <dsp:sp modelId="{6648EB29-B7A5-4E6E-AAC2-1624BED5D6CF}">
      <dsp:nvSpPr>
        <dsp:cNvPr id="0" name=""/>
        <dsp:cNvSpPr/>
      </dsp:nvSpPr>
      <dsp:spPr>
        <a:xfrm>
          <a:off x="177576" y="887882"/>
          <a:ext cx="251054" cy="24135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3576"/>
              </a:lnTo>
              <a:lnTo>
                <a:pt x="251054" y="24135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5D2F50-7A0A-49BE-9819-9B907CA92A32}">
      <dsp:nvSpPr>
        <dsp:cNvPr id="0" name=""/>
        <dsp:cNvSpPr/>
      </dsp:nvSpPr>
      <dsp:spPr>
        <a:xfrm>
          <a:off x="428631" y="2857517"/>
          <a:ext cx="1420611" cy="8878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طرق التفسير الخارجية</a:t>
          </a:r>
          <a:endParaRPr lang="fr-FR" sz="2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54636" y="2883522"/>
        <a:ext cx="1368601" cy="835872"/>
      </dsp:txXfrm>
    </dsp:sp>
    <dsp:sp modelId="{3AA1FCE6-8770-4E9A-99FF-585581FE00AE}">
      <dsp:nvSpPr>
        <dsp:cNvPr id="0" name=""/>
        <dsp:cNvSpPr/>
      </dsp:nvSpPr>
      <dsp:spPr>
        <a:xfrm>
          <a:off x="5637094" y="0"/>
          <a:ext cx="1775764" cy="8878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أ. أنواع التفسير</a:t>
          </a:r>
          <a:endParaRPr lang="fr-FR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663099" y="26005"/>
        <a:ext cx="1723754" cy="835872"/>
      </dsp:txXfrm>
    </dsp:sp>
    <dsp:sp modelId="{EF1F919A-6C6C-45B8-9684-C4DBD52A6E92}">
      <dsp:nvSpPr>
        <dsp:cNvPr id="0" name=""/>
        <dsp:cNvSpPr/>
      </dsp:nvSpPr>
      <dsp:spPr>
        <a:xfrm>
          <a:off x="5814670" y="887882"/>
          <a:ext cx="186124" cy="627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7628"/>
              </a:lnTo>
              <a:lnTo>
                <a:pt x="186124" y="6276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875EDF-D0EC-43A0-AB0E-AC54087E553A}">
      <dsp:nvSpPr>
        <dsp:cNvPr id="0" name=""/>
        <dsp:cNvSpPr/>
      </dsp:nvSpPr>
      <dsp:spPr>
        <a:xfrm>
          <a:off x="6000795" y="1071569"/>
          <a:ext cx="1420611" cy="8878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ـ التفسير التشريعي</a:t>
          </a:r>
          <a:endParaRPr lang="fr-FR" sz="2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026800" y="1097574"/>
        <a:ext cx="1368601" cy="835872"/>
      </dsp:txXfrm>
    </dsp:sp>
    <dsp:sp modelId="{2842A915-B471-4DE5-815D-8636FB0C85E8}">
      <dsp:nvSpPr>
        <dsp:cNvPr id="0" name=""/>
        <dsp:cNvSpPr/>
      </dsp:nvSpPr>
      <dsp:spPr>
        <a:xfrm>
          <a:off x="5814670" y="887882"/>
          <a:ext cx="186124" cy="17706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0634"/>
              </a:lnTo>
              <a:lnTo>
                <a:pt x="186124" y="17706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C639D5-E7F1-4260-82B2-8B5122171CA0}">
      <dsp:nvSpPr>
        <dsp:cNvPr id="0" name=""/>
        <dsp:cNvSpPr/>
      </dsp:nvSpPr>
      <dsp:spPr>
        <a:xfrm>
          <a:off x="6000795" y="2214575"/>
          <a:ext cx="1420611" cy="8878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ـ التفسير القضائي</a:t>
          </a:r>
          <a:endParaRPr lang="fr-FR" sz="2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026800" y="2240580"/>
        <a:ext cx="1368601" cy="835872"/>
      </dsp:txXfrm>
    </dsp:sp>
    <dsp:sp modelId="{C9ADA667-93A8-432F-B80B-5B498567184F}">
      <dsp:nvSpPr>
        <dsp:cNvPr id="0" name=""/>
        <dsp:cNvSpPr/>
      </dsp:nvSpPr>
      <dsp:spPr>
        <a:xfrm>
          <a:off x="5814670" y="887882"/>
          <a:ext cx="186124" cy="28494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9408"/>
              </a:lnTo>
              <a:lnTo>
                <a:pt x="186124" y="28494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9B93F-EFC6-4DE4-A745-F3CB3742FF54}">
      <dsp:nvSpPr>
        <dsp:cNvPr id="0" name=""/>
        <dsp:cNvSpPr/>
      </dsp:nvSpPr>
      <dsp:spPr>
        <a:xfrm>
          <a:off x="6000795" y="3331178"/>
          <a:ext cx="1420611" cy="8122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ـ التفسير الفقهي</a:t>
          </a:r>
          <a:endParaRPr lang="fr-FR" sz="2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024584" y="3354967"/>
        <a:ext cx="1373033" cy="76464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F7AC-9B74-46EA-B7A5-95EC71D8BB9A}" type="datetimeFigureOut">
              <a:rPr lang="fr-FR" smtClean="0"/>
              <a:pPr/>
              <a:t>15/11/2016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3703-48CE-4E0E-ABDD-E035CF859D1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F7AC-9B74-46EA-B7A5-95EC71D8BB9A}" type="datetimeFigureOut">
              <a:rPr lang="fr-FR" smtClean="0"/>
              <a:pPr/>
              <a:t>15/11/2016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3703-48CE-4E0E-ABDD-E035CF859D1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F7AC-9B74-46EA-B7A5-95EC71D8BB9A}" type="datetimeFigureOut">
              <a:rPr lang="fr-FR" smtClean="0"/>
              <a:pPr/>
              <a:t>15/11/2016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3703-48CE-4E0E-ABDD-E035CF859D1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F7AC-9B74-46EA-B7A5-95EC71D8BB9A}" type="datetimeFigureOut">
              <a:rPr lang="fr-FR" smtClean="0"/>
              <a:pPr/>
              <a:t>15/11/2016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3703-48CE-4E0E-ABDD-E035CF859D1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F7AC-9B74-46EA-B7A5-95EC71D8BB9A}" type="datetimeFigureOut">
              <a:rPr lang="fr-FR" smtClean="0"/>
              <a:pPr/>
              <a:t>15/11/2016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3703-48CE-4E0E-ABDD-E035CF859D1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F7AC-9B74-46EA-B7A5-95EC71D8BB9A}" type="datetimeFigureOut">
              <a:rPr lang="fr-FR" smtClean="0"/>
              <a:pPr/>
              <a:t>15/11/2016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3703-48CE-4E0E-ABDD-E035CF859D1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F7AC-9B74-46EA-B7A5-95EC71D8BB9A}" type="datetimeFigureOut">
              <a:rPr lang="fr-FR" smtClean="0"/>
              <a:pPr/>
              <a:t>15/11/2016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3703-48CE-4E0E-ABDD-E035CF859D1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F7AC-9B74-46EA-B7A5-95EC71D8BB9A}" type="datetimeFigureOut">
              <a:rPr lang="fr-FR" smtClean="0"/>
              <a:pPr/>
              <a:t>15/11/2016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3703-48CE-4E0E-ABDD-E035CF859D1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F7AC-9B74-46EA-B7A5-95EC71D8BB9A}" type="datetimeFigureOut">
              <a:rPr lang="fr-FR" smtClean="0"/>
              <a:pPr/>
              <a:t>15/11/2016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3703-48CE-4E0E-ABDD-E035CF859D1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F7AC-9B74-46EA-B7A5-95EC71D8BB9A}" type="datetimeFigureOut">
              <a:rPr lang="fr-FR" smtClean="0"/>
              <a:pPr/>
              <a:t>15/11/2016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3703-48CE-4E0E-ABDD-E035CF859D1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F7AC-9B74-46EA-B7A5-95EC71D8BB9A}" type="datetimeFigureOut">
              <a:rPr lang="fr-FR" smtClean="0"/>
              <a:pPr/>
              <a:t>15/11/2016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3703-48CE-4E0E-ABDD-E035CF859D1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CF7AC-9B74-46EA-B7A5-95EC71D8BB9A}" type="datetimeFigureOut">
              <a:rPr lang="fr-FR" smtClean="0"/>
              <a:pPr/>
              <a:t>15/11/2016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C3703-48CE-4E0E-ABDD-E035CF859D1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diagramColors" Target="../diagrams/colors3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Layout" Target="../diagrams/layout2.xml"/><Relationship Id="rId12" Type="http://schemas.openxmlformats.org/officeDocument/2006/relationships/diagramQuickStyle" Target="../diagrams/quickStyle3.xml"/><Relationship Id="rId17" Type="http://schemas.openxmlformats.org/officeDocument/2006/relationships/diagramColors" Target="../diagrams/colors4.xml"/><Relationship Id="rId2" Type="http://schemas.openxmlformats.org/officeDocument/2006/relationships/diagramData" Target="../diagrams/data1.xml"/><Relationship Id="rId16" Type="http://schemas.openxmlformats.org/officeDocument/2006/relationships/diagramQuickStyle" Target="../diagrams/quickStyle4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11" Type="http://schemas.openxmlformats.org/officeDocument/2006/relationships/diagramLayout" Target="../diagrams/layout3.xml"/><Relationship Id="rId24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Layout" Target="../diagrams/layout4.xml"/><Relationship Id="rId23" Type="http://schemas.microsoft.com/office/2007/relationships/diagramDrawing" Target="../diagrams/drawing1.xml"/><Relationship Id="rId10" Type="http://schemas.openxmlformats.org/officeDocument/2006/relationships/diagramData" Target="../diagrams/data3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Relationship Id="rId14" Type="http://schemas.openxmlformats.org/officeDocument/2006/relationships/diagramData" Target="../diagrams/data4.xml"/><Relationship Id="rId22" Type="http://schemas.microsoft.com/office/2007/relationships/diagramDrawing" Target="../diagrams/drawing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openxmlformats.org/officeDocument/2006/relationships/diagramLayout" Target="../diagrams/layout5.xml"/><Relationship Id="rId7" Type="http://schemas.openxmlformats.org/officeDocument/2006/relationships/diagramLayout" Target="../diagrams/layout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6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microsoft.com/office/2007/relationships/diagramDrawing" Target="../diagrams/drawing5.xml"/><Relationship Id="rId4" Type="http://schemas.openxmlformats.org/officeDocument/2006/relationships/diagramQuickStyle" Target="../diagrams/quickStyle5.xml"/><Relationship Id="rId9" Type="http://schemas.openxmlformats.org/officeDocument/2006/relationships/diagramColors" Target="../diagrams/colors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uble Wave 3"/>
          <p:cNvSpPr/>
          <p:nvPr/>
        </p:nvSpPr>
        <p:spPr>
          <a:xfrm>
            <a:off x="285720" y="1500174"/>
            <a:ext cx="8715436" cy="2357454"/>
          </a:xfrm>
          <a:prstGeom prst="doubleWave">
            <a:avLst>
              <a:gd name="adj1" fmla="val 6250"/>
              <a:gd name="adj2" fmla="val 14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القانون الخاص</a:t>
            </a:r>
            <a:endParaRPr lang="fr-FR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71604" y="0"/>
            <a:ext cx="6000792" cy="1934765"/>
            <a:chOff x="0" y="496"/>
            <a:chExt cx="2438400" cy="1934765"/>
          </a:xfrm>
        </p:grpSpPr>
        <p:sp>
          <p:nvSpPr>
            <p:cNvPr id="5" name="Rounded Rectangle 4"/>
            <p:cNvSpPr/>
            <p:nvPr/>
          </p:nvSpPr>
          <p:spPr>
            <a:xfrm>
              <a:off x="0" y="496"/>
              <a:ext cx="2438400" cy="193476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94447" y="94943"/>
              <a:ext cx="2249506" cy="17458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3360" tIns="106680" rIns="213360" bIns="106680" numCol="1" spcCol="1270" anchor="ctr" anchorCtr="0">
              <a:noAutofit/>
            </a:bodyPr>
            <a:lstStyle/>
            <a:p>
              <a:pPr lvl="0" algn="ctr" defTabSz="2489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5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4. فروع القانون العام</a:t>
              </a:r>
              <a:endParaRPr lang="fr-FR" sz="5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" name="Diagram 6"/>
          <p:cNvGraphicFramePr/>
          <p:nvPr/>
        </p:nvGraphicFramePr>
        <p:xfrm>
          <a:off x="214282" y="1643050"/>
          <a:ext cx="8643998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ular Callout 5"/>
          <p:cNvSpPr/>
          <p:nvPr/>
        </p:nvSpPr>
        <p:spPr>
          <a:xfrm>
            <a:off x="1857356" y="500042"/>
            <a:ext cx="5572164" cy="1571636"/>
          </a:xfrm>
          <a:prstGeom prst="wedgeRoundRectCallout">
            <a:avLst>
              <a:gd name="adj1" fmla="val -20336"/>
              <a:gd name="adj2" fmla="val 75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تعريف القاعدة القانونية</a:t>
            </a:r>
            <a:endParaRPr lang="fr-F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ound Single Corner Rectangle 6"/>
          <p:cNvSpPr/>
          <p:nvPr/>
        </p:nvSpPr>
        <p:spPr>
          <a:xfrm>
            <a:off x="1857356" y="2500306"/>
            <a:ext cx="4714908" cy="1643074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مبدأ قانوني غائي يستهدف تنظيم السلوك الإنساني وتوجيهه توجيها عاما وملزما وفقا لنظام اجتماعي يتوافق مع الغايات والأهداف المترسبة في الضمير الجماعي.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2643174" y="0"/>
          <a:ext cx="3881422" cy="1857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/>
          <p:cNvGraphicFramePr/>
          <p:nvPr/>
        </p:nvGraphicFramePr>
        <p:xfrm>
          <a:off x="6072198" y="1857364"/>
          <a:ext cx="2357454" cy="1357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10" name="Diagram 9"/>
          <p:cNvGraphicFramePr/>
          <p:nvPr/>
        </p:nvGraphicFramePr>
        <p:xfrm>
          <a:off x="4857752" y="3571876"/>
          <a:ext cx="4786346" cy="2746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571472" y="1857364"/>
            <a:ext cx="2357453" cy="1357322"/>
            <a:chOff x="0" y="0"/>
            <a:chExt cx="2357453" cy="1357322"/>
          </a:xfrm>
        </p:grpSpPr>
        <p:sp>
          <p:nvSpPr>
            <p:cNvPr id="12" name="Rounded Rectangle 11"/>
            <p:cNvSpPr/>
            <p:nvPr/>
          </p:nvSpPr>
          <p:spPr>
            <a:xfrm>
              <a:off x="0" y="0"/>
              <a:ext cx="2357453" cy="135732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ounded Rectangle 4"/>
            <p:cNvSpPr/>
            <p:nvPr/>
          </p:nvSpPr>
          <p:spPr>
            <a:xfrm>
              <a:off x="39755" y="39755"/>
              <a:ext cx="2277943" cy="1277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5730" tIns="125730" rIns="125730" bIns="12573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3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3. مصادر القاعدة القانونية</a:t>
              </a:r>
              <a:endParaRPr lang="fr-FR" sz="33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14" name="Diagram 13"/>
          <p:cNvGraphicFramePr/>
          <p:nvPr/>
        </p:nvGraphicFramePr>
        <p:xfrm>
          <a:off x="0" y="3286100"/>
          <a:ext cx="4786314" cy="3357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2928926" y="428604"/>
          <a:ext cx="3357586" cy="2143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Diagram 9"/>
          <p:cNvGraphicFramePr/>
          <p:nvPr/>
        </p:nvGraphicFramePr>
        <p:xfrm>
          <a:off x="1000100" y="2714620"/>
          <a:ext cx="7215238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3214678" y="285728"/>
            <a:ext cx="2357453" cy="1357322"/>
            <a:chOff x="0" y="0"/>
            <a:chExt cx="2357453" cy="1357322"/>
          </a:xfrm>
        </p:grpSpPr>
        <p:sp>
          <p:nvSpPr>
            <p:cNvPr id="15" name="Rounded Rectangle 14"/>
            <p:cNvSpPr/>
            <p:nvPr/>
          </p:nvSpPr>
          <p:spPr>
            <a:xfrm>
              <a:off x="0" y="0"/>
              <a:ext cx="2357453" cy="135732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ounded Rectangle 4"/>
            <p:cNvSpPr/>
            <p:nvPr/>
          </p:nvSpPr>
          <p:spPr>
            <a:xfrm>
              <a:off x="39755" y="39755"/>
              <a:ext cx="2277943" cy="1277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2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5. تفسير القاعدة القانونية</a:t>
              </a:r>
              <a:endParaRPr lang="fr-FR" sz="32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17" name="Diagram 16"/>
          <p:cNvGraphicFramePr/>
          <p:nvPr/>
        </p:nvGraphicFramePr>
        <p:xfrm>
          <a:off x="1071538" y="1928802"/>
          <a:ext cx="7429552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Group 17"/>
          <p:cNvGrpSpPr/>
          <p:nvPr/>
        </p:nvGrpSpPr>
        <p:grpSpPr>
          <a:xfrm>
            <a:off x="5143504" y="3143248"/>
            <a:ext cx="923880" cy="577425"/>
            <a:chOff x="285750" y="714382"/>
            <a:chExt cx="923880" cy="577425"/>
          </a:xfrm>
        </p:grpSpPr>
        <p:sp>
          <p:nvSpPr>
            <p:cNvPr id="19" name="Rounded Rectangle 18"/>
            <p:cNvSpPr/>
            <p:nvPr/>
          </p:nvSpPr>
          <p:spPr>
            <a:xfrm>
              <a:off x="285750" y="714382"/>
              <a:ext cx="923880" cy="57742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Rounded Rectangle 4"/>
            <p:cNvSpPr/>
            <p:nvPr/>
          </p:nvSpPr>
          <p:spPr>
            <a:xfrm>
              <a:off x="302662" y="731294"/>
              <a:ext cx="890056" cy="54360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575" tIns="19050" rIns="28575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5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القياس</a:t>
              </a:r>
              <a:endParaRPr lang="fr-FR" sz="15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22" name="Straight Connector 21"/>
          <p:cNvCxnSpPr>
            <a:endCxn id="19" idx="1"/>
          </p:cNvCxnSpPr>
          <p:nvPr/>
        </p:nvCxnSpPr>
        <p:spPr>
          <a:xfrm>
            <a:off x="3000364" y="3429000"/>
            <a:ext cx="2143140" cy="296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25"/>
          <p:cNvGrpSpPr/>
          <p:nvPr/>
        </p:nvGrpSpPr>
        <p:grpSpPr>
          <a:xfrm>
            <a:off x="4143372" y="3143248"/>
            <a:ext cx="923880" cy="577425"/>
            <a:chOff x="285750" y="714382"/>
            <a:chExt cx="923880" cy="577425"/>
          </a:xfrm>
        </p:grpSpPr>
        <p:sp>
          <p:nvSpPr>
            <p:cNvPr id="27" name="Rounded Rectangle 26"/>
            <p:cNvSpPr/>
            <p:nvPr/>
          </p:nvSpPr>
          <p:spPr>
            <a:xfrm>
              <a:off x="285750" y="714382"/>
              <a:ext cx="923880" cy="57742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8" name="Rounded Rectangle 4"/>
            <p:cNvSpPr/>
            <p:nvPr/>
          </p:nvSpPr>
          <p:spPr>
            <a:xfrm>
              <a:off x="302662" y="731294"/>
              <a:ext cx="890056" cy="54360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575" tIns="19050" rIns="28575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5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الاستنتاج من باب أولى</a:t>
              </a:r>
              <a:endParaRPr lang="fr-FR" sz="15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" name="Group 28"/>
          <p:cNvGrpSpPr/>
          <p:nvPr/>
        </p:nvGrpSpPr>
        <p:grpSpPr>
          <a:xfrm>
            <a:off x="3143240" y="3143248"/>
            <a:ext cx="961494" cy="577425"/>
            <a:chOff x="285750" y="714382"/>
            <a:chExt cx="961494" cy="577425"/>
          </a:xfrm>
        </p:grpSpPr>
        <p:sp>
          <p:nvSpPr>
            <p:cNvPr id="30" name="Rounded Rectangle 29"/>
            <p:cNvSpPr/>
            <p:nvPr/>
          </p:nvSpPr>
          <p:spPr>
            <a:xfrm>
              <a:off x="285750" y="714382"/>
              <a:ext cx="923880" cy="57742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Rounded Rectangle 4"/>
            <p:cNvSpPr/>
            <p:nvPr/>
          </p:nvSpPr>
          <p:spPr>
            <a:xfrm>
              <a:off x="357188" y="714382"/>
              <a:ext cx="890056" cy="54360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575" tIns="19050" rIns="28575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5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الاستنتاج بمفهوم المخالفة</a:t>
              </a:r>
              <a:endParaRPr lang="fr-FR" sz="15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37" name="Straight Connector 36"/>
          <p:cNvCxnSpPr/>
          <p:nvPr/>
        </p:nvCxnSpPr>
        <p:spPr>
          <a:xfrm>
            <a:off x="3000364" y="5143512"/>
            <a:ext cx="2286016" cy="296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37"/>
          <p:cNvGrpSpPr/>
          <p:nvPr/>
        </p:nvGrpSpPr>
        <p:grpSpPr>
          <a:xfrm>
            <a:off x="5286380" y="4857760"/>
            <a:ext cx="923880" cy="577425"/>
            <a:chOff x="285750" y="714382"/>
            <a:chExt cx="923880" cy="577425"/>
          </a:xfrm>
        </p:grpSpPr>
        <p:sp>
          <p:nvSpPr>
            <p:cNvPr id="39" name="Rounded Rectangle 38"/>
            <p:cNvSpPr/>
            <p:nvPr/>
          </p:nvSpPr>
          <p:spPr>
            <a:xfrm>
              <a:off x="285750" y="714382"/>
              <a:ext cx="923880" cy="57742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Rounded Rectangle 4"/>
            <p:cNvSpPr/>
            <p:nvPr/>
          </p:nvSpPr>
          <p:spPr>
            <a:xfrm>
              <a:off x="302662" y="731294"/>
              <a:ext cx="890056" cy="54360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575" tIns="19050" rIns="28575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5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الأعمال التحضيرية</a:t>
              </a:r>
              <a:endParaRPr lang="fr-FR" sz="15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" name="Group 40"/>
          <p:cNvGrpSpPr/>
          <p:nvPr/>
        </p:nvGrpSpPr>
        <p:grpSpPr>
          <a:xfrm>
            <a:off x="4214810" y="4857760"/>
            <a:ext cx="923880" cy="577425"/>
            <a:chOff x="285750" y="714382"/>
            <a:chExt cx="923880" cy="577425"/>
          </a:xfrm>
        </p:grpSpPr>
        <p:sp>
          <p:nvSpPr>
            <p:cNvPr id="42" name="Rounded Rectangle 41"/>
            <p:cNvSpPr/>
            <p:nvPr/>
          </p:nvSpPr>
          <p:spPr>
            <a:xfrm>
              <a:off x="285750" y="714382"/>
              <a:ext cx="923880" cy="57742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3" name="Rounded Rectangle 4"/>
            <p:cNvSpPr/>
            <p:nvPr/>
          </p:nvSpPr>
          <p:spPr>
            <a:xfrm>
              <a:off x="302662" y="731294"/>
              <a:ext cx="890056" cy="54360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575" tIns="19050" rIns="28575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5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المصادر التاريخية</a:t>
              </a:r>
              <a:endParaRPr lang="fr-FR" sz="15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" name="Group 43"/>
          <p:cNvGrpSpPr/>
          <p:nvPr/>
        </p:nvGrpSpPr>
        <p:grpSpPr>
          <a:xfrm>
            <a:off x="3143240" y="4857760"/>
            <a:ext cx="923880" cy="577425"/>
            <a:chOff x="285750" y="714382"/>
            <a:chExt cx="923880" cy="577425"/>
          </a:xfrm>
        </p:grpSpPr>
        <p:sp>
          <p:nvSpPr>
            <p:cNvPr id="45" name="Rounded Rectangle 44"/>
            <p:cNvSpPr/>
            <p:nvPr/>
          </p:nvSpPr>
          <p:spPr>
            <a:xfrm>
              <a:off x="285750" y="714382"/>
              <a:ext cx="923880" cy="57742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Rounded Rectangle 4"/>
            <p:cNvSpPr/>
            <p:nvPr/>
          </p:nvSpPr>
          <p:spPr>
            <a:xfrm>
              <a:off x="302662" y="731294"/>
              <a:ext cx="890056" cy="54360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575" tIns="19050" rIns="28575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5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حكمة التشريع</a:t>
              </a:r>
              <a:endParaRPr lang="fr-FR" sz="15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36" name="Straight Arrow Connector 35"/>
          <p:cNvCxnSpPr/>
          <p:nvPr/>
        </p:nvCxnSpPr>
        <p:spPr>
          <a:xfrm>
            <a:off x="5643570" y="1357298"/>
            <a:ext cx="1857388" cy="4286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0800000" flipV="1">
            <a:off x="1857356" y="1142984"/>
            <a:ext cx="1285884" cy="71438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uble Wave 3"/>
          <p:cNvSpPr/>
          <p:nvPr/>
        </p:nvSpPr>
        <p:spPr>
          <a:xfrm>
            <a:off x="285720" y="1500174"/>
            <a:ext cx="8715436" cy="2357454"/>
          </a:xfrm>
          <a:prstGeom prst="doubleWave">
            <a:avLst>
              <a:gd name="adj1" fmla="val 6250"/>
              <a:gd name="adj2" fmla="val 14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القانون العام</a:t>
            </a:r>
            <a:endParaRPr lang="fr-FR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286116" y="0"/>
            <a:ext cx="2714644" cy="1500174"/>
            <a:chOff x="0" y="0"/>
            <a:chExt cx="2357453" cy="1357322"/>
          </a:xfrm>
        </p:grpSpPr>
        <p:sp>
          <p:nvSpPr>
            <p:cNvPr id="5" name="Rounded Rectangle 4"/>
            <p:cNvSpPr/>
            <p:nvPr/>
          </p:nvSpPr>
          <p:spPr>
            <a:xfrm>
              <a:off x="0" y="0"/>
              <a:ext cx="2357453" cy="135732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39755" y="39755"/>
              <a:ext cx="2277943" cy="1277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0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1. مصادر القانون العام</a:t>
              </a:r>
              <a:endParaRPr lang="fr-FR" sz="30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" name="Diagram 6"/>
          <p:cNvGraphicFramePr/>
          <p:nvPr/>
        </p:nvGraphicFramePr>
        <p:xfrm>
          <a:off x="285720" y="1571612"/>
          <a:ext cx="8643998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714348" y="0"/>
          <a:ext cx="7786742" cy="6500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1571604" y="22859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1571604" y="357166"/>
            <a:ext cx="6000792" cy="1934765"/>
            <a:chOff x="0" y="496"/>
            <a:chExt cx="2438400" cy="1934765"/>
          </a:xfrm>
        </p:grpSpPr>
        <p:sp>
          <p:nvSpPr>
            <p:cNvPr id="7" name="Rounded Rectangle 6"/>
            <p:cNvSpPr/>
            <p:nvPr/>
          </p:nvSpPr>
          <p:spPr>
            <a:xfrm>
              <a:off x="0" y="496"/>
              <a:ext cx="2438400" cy="193476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94447" y="94943"/>
              <a:ext cx="2249506" cy="17458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3360" tIns="106680" rIns="213360" bIns="106680" numCol="1" spcCol="1270" anchor="ctr" anchorCtr="0">
              <a:noAutofit/>
            </a:bodyPr>
            <a:lstStyle/>
            <a:p>
              <a:pPr lvl="0" algn="ctr" defTabSz="2489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5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3. التقنيات القانونية للقانون العام</a:t>
              </a:r>
              <a:endParaRPr lang="fr-FR" sz="5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271</Words>
  <Application>Microsoft Office PowerPoint</Application>
  <PresentationFormat>Affichage à l'écran 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Office Theme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Company>Alami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Mohamed</dc:creator>
  <cp:lastModifiedBy>nabil</cp:lastModifiedBy>
  <cp:revision>23</cp:revision>
  <dcterms:created xsi:type="dcterms:W3CDTF">2016-10-31T16:13:23Z</dcterms:created>
  <dcterms:modified xsi:type="dcterms:W3CDTF">2016-11-15T01:07:39Z</dcterms:modified>
</cp:coreProperties>
</file>